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30"/>
  </p:notesMasterIdLst>
  <p:handoutMasterIdLst>
    <p:handoutMasterId r:id="rId31"/>
  </p:handoutMasterIdLst>
  <p:sldIdLst>
    <p:sldId id="257" r:id="rId5"/>
    <p:sldId id="341" r:id="rId6"/>
    <p:sldId id="342" r:id="rId7"/>
    <p:sldId id="333" r:id="rId8"/>
    <p:sldId id="335" r:id="rId9"/>
    <p:sldId id="336" r:id="rId10"/>
    <p:sldId id="338" r:id="rId11"/>
    <p:sldId id="339" r:id="rId12"/>
    <p:sldId id="330" r:id="rId13"/>
    <p:sldId id="318" r:id="rId14"/>
    <p:sldId id="319" r:id="rId15"/>
    <p:sldId id="320" r:id="rId16"/>
    <p:sldId id="321" r:id="rId17"/>
    <p:sldId id="322" r:id="rId18"/>
    <p:sldId id="323" r:id="rId19"/>
    <p:sldId id="324" r:id="rId20"/>
    <p:sldId id="325" r:id="rId21"/>
    <p:sldId id="326" r:id="rId22"/>
    <p:sldId id="327" r:id="rId23"/>
    <p:sldId id="328" r:id="rId24"/>
    <p:sldId id="329" r:id="rId25"/>
    <p:sldId id="331" r:id="rId26"/>
    <p:sldId id="263" r:id="rId27"/>
    <p:sldId id="340" r:id="rId28"/>
    <p:sldId id="306" r:id="rId29"/>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rnWhat="handouts3" clrMode="gray" frameSlides="1"/>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275"/>
    <p:restoredTop sz="71357" autoAdjust="0"/>
  </p:normalViewPr>
  <p:slideViewPr>
    <p:cSldViewPr snapToGrid="0" snapToObjects="1">
      <p:cViewPr varScale="1">
        <p:scale>
          <a:sx n="61" d="100"/>
          <a:sy n="61" d="100"/>
        </p:scale>
        <p:origin x="2136" y="48"/>
      </p:cViewPr>
      <p:guideLst>
        <p:guide orient="horz" pos="2160"/>
        <p:guide pos="2880"/>
      </p:guideLst>
    </p:cSldViewPr>
  </p:slideViewPr>
  <p:notesTextViewPr>
    <p:cViewPr>
      <p:scale>
        <a:sx n="100" d="100"/>
        <a:sy n="100" d="100"/>
      </p:scale>
      <p:origin x="0" y="0"/>
    </p:cViewPr>
  </p:notesTextViewPr>
  <p:sorterViewPr>
    <p:cViewPr>
      <p:scale>
        <a:sx n="124" d="100"/>
        <a:sy n="124"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handoutMaster" Target="handoutMasters/handout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notesMaster" Target="notesMasters/notesMaster1.xml"/><Relationship Id="rId35" Type="http://schemas.openxmlformats.org/officeDocument/2006/relationships/tableStyles" Target="tableStyles.xml"/><Relationship Id="rId8" Type="http://schemas.openxmlformats.org/officeDocument/2006/relationships/slide" Target="slides/slide4.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B50AFF44-69A1-7E48-A042-4CFA53CDFBF9}" type="datetimeFigureOut">
              <a:rPr lang="en-US" smtClean="0"/>
              <a:t>1/23/2024</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19537212-D4F1-C54D-AA2A-ED7F5453C77A}" type="slidenum">
              <a:rPr lang="en-US" smtClean="0"/>
              <a:t>‹#›</a:t>
            </a:fld>
            <a:endParaRPr lang="en-US"/>
          </a:p>
        </p:txBody>
      </p:sp>
    </p:spTree>
    <p:extLst>
      <p:ext uri="{BB962C8B-B14F-4D97-AF65-F5344CB8AC3E}">
        <p14:creationId xmlns:p14="http://schemas.microsoft.com/office/powerpoint/2010/main" val="164061606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7318F01-0D98-1F45-96CD-16AFD1163F21}" type="datetimeFigureOut">
              <a:rPr lang="en-US" smtClean="0"/>
              <a:t>1/23/2024</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82B1B6A-DCC3-1E45-88FC-69E1A5ECDE76}" type="slidenum">
              <a:rPr lang="en-US" smtClean="0"/>
              <a:t>‹#›</a:t>
            </a:fld>
            <a:endParaRPr lang="en-US"/>
          </a:p>
        </p:txBody>
      </p:sp>
    </p:spTree>
    <p:extLst>
      <p:ext uri="{BB962C8B-B14F-4D97-AF65-F5344CB8AC3E}">
        <p14:creationId xmlns:p14="http://schemas.microsoft.com/office/powerpoint/2010/main" val="370676330"/>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82B1B6A-DCC3-1E45-88FC-69E1A5ECDE76}" type="slidenum">
              <a:rPr lang="en-US" smtClean="0"/>
              <a:t>1</a:t>
            </a:fld>
            <a:endParaRPr lang="en-US"/>
          </a:p>
        </p:txBody>
      </p:sp>
    </p:spTree>
    <p:extLst>
      <p:ext uri="{BB962C8B-B14F-4D97-AF65-F5344CB8AC3E}">
        <p14:creationId xmlns:p14="http://schemas.microsoft.com/office/powerpoint/2010/main" val="48697046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400" b="1">
                <a:solidFill>
                  <a:schemeClr val="tx1"/>
                </a:solidFill>
                <a:latin typeface="Comic Sans MS" charset="0"/>
                <a:ea typeface="ＭＳ Ｐゴシック" charset="0"/>
                <a:cs typeface="ＭＳ Ｐゴシック" charset="0"/>
              </a:defRPr>
            </a:lvl1pPr>
            <a:lvl2pPr marL="742950" indent="-285750">
              <a:defRPr sz="2400" b="1">
                <a:solidFill>
                  <a:schemeClr val="tx1"/>
                </a:solidFill>
                <a:latin typeface="Comic Sans MS" charset="0"/>
                <a:ea typeface="ＭＳ Ｐゴシック" charset="0"/>
              </a:defRPr>
            </a:lvl2pPr>
            <a:lvl3pPr marL="1143000" indent="-228600">
              <a:defRPr sz="2400" b="1">
                <a:solidFill>
                  <a:schemeClr val="tx1"/>
                </a:solidFill>
                <a:latin typeface="Comic Sans MS" charset="0"/>
                <a:ea typeface="ＭＳ Ｐゴシック" charset="0"/>
              </a:defRPr>
            </a:lvl3pPr>
            <a:lvl4pPr marL="1600200" indent="-228600">
              <a:defRPr sz="2400" b="1">
                <a:solidFill>
                  <a:schemeClr val="tx1"/>
                </a:solidFill>
                <a:latin typeface="Comic Sans MS" charset="0"/>
                <a:ea typeface="ＭＳ Ｐゴシック" charset="0"/>
              </a:defRPr>
            </a:lvl4pPr>
            <a:lvl5pPr marL="2057400" indent="-228600">
              <a:defRPr sz="2400" b="1">
                <a:solidFill>
                  <a:schemeClr val="tx1"/>
                </a:solidFill>
                <a:latin typeface="Comic Sans MS" charset="0"/>
                <a:ea typeface="ＭＳ Ｐゴシック" charset="0"/>
              </a:defRPr>
            </a:lvl5pPr>
            <a:lvl6pPr marL="2514600" indent="-228600" eaLnBrk="0" fontAlgn="base" hangingPunct="0">
              <a:spcBef>
                <a:spcPct val="0"/>
              </a:spcBef>
              <a:spcAft>
                <a:spcPct val="0"/>
              </a:spcAft>
              <a:defRPr sz="2400" b="1">
                <a:solidFill>
                  <a:schemeClr val="tx1"/>
                </a:solidFill>
                <a:latin typeface="Comic Sans MS" charset="0"/>
                <a:ea typeface="ＭＳ Ｐゴシック" charset="0"/>
              </a:defRPr>
            </a:lvl6pPr>
            <a:lvl7pPr marL="2971800" indent="-228600" eaLnBrk="0" fontAlgn="base" hangingPunct="0">
              <a:spcBef>
                <a:spcPct val="0"/>
              </a:spcBef>
              <a:spcAft>
                <a:spcPct val="0"/>
              </a:spcAft>
              <a:defRPr sz="2400" b="1">
                <a:solidFill>
                  <a:schemeClr val="tx1"/>
                </a:solidFill>
                <a:latin typeface="Comic Sans MS" charset="0"/>
                <a:ea typeface="ＭＳ Ｐゴシック" charset="0"/>
              </a:defRPr>
            </a:lvl7pPr>
            <a:lvl8pPr marL="3429000" indent="-228600" eaLnBrk="0" fontAlgn="base" hangingPunct="0">
              <a:spcBef>
                <a:spcPct val="0"/>
              </a:spcBef>
              <a:spcAft>
                <a:spcPct val="0"/>
              </a:spcAft>
              <a:defRPr sz="2400" b="1">
                <a:solidFill>
                  <a:schemeClr val="tx1"/>
                </a:solidFill>
                <a:latin typeface="Comic Sans MS" charset="0"/>
                <a:ea typeface="ＭＳ Ｐゴシック" charset="0"/>
              </a:defRPr>
            </a:lvl8pPr>
            <a:lvl9pPr marL="3886200" indent="-228600" eaLnBrk="0" fontAlgn="base" hangingPunct="0">
              <a:spcBef>
                <a:spcPct val="0"/>
              </a:spcBef>
              <a:spcAft>
                <a:spcPct val="0"/>
              </a:spcAft>
              <a:defRPr sz="2400" b="1">
                <a:solidFill>
                  <a:schemeClr val="tx1"/>
                </a:solidFill>
                <a:latin typeface="Comic Sans MS" charset="0"/>
                <a:ea typeface="ＭＳ Ｐゴシック" charset="0"/>
              </a:defRPr>
            </a:lvl9pPr>
          </a:lstStyle>
          <a:p>
            <a:fld id="{0B0961A2-CB34-2146-B8E9-5CE6B8B68D3E}" type="slidenum">
              <a:rPr lang="en-US" sz="1200"/>
              <a:pPr/>
              <a:t>17</a:t>
            </a:fld>
            <a:endParaRPr lang="en-US" sz="1200"/>
          </a:p>
        </p:txBody>
      </p:sp>
      <p:sp>
        <p:nvSpPr>
          <p:cNvPr id="31746" name="Rectangle 2"/>
          <p:cNvSpPr>
            <a:spLocks noGrp="1" noRot="1" noChangeAspect="1" noChangeArrowheads="1" noTextEdit="1"/>
          </p:cNvSpPr>
          <p:nvPr>
            <p:ph type="sldImg"/>
          </p:nvPr>
        </p:nvSpPr>
        <p:spPr>
          <a:ln/>
        </p:spPr>
      </p:sp>
      <p:sp>
        <p:nvSpPr>
          <p:cNvPr id="31747"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eaLnBrk="1" hangingPunct="1"/>
            <a:r>
              <a:rPr lang="en-US" dirty="0">
                <a:solidFill>
                  <a:srgbClr val="000090"/>
                </a:solidFill>
                <a:latin typeface="Times" charset="0"/>
                <a:ea typeface="ＭＳ Ｐゴシック" charset="0"/>
                <a:cs typeface="ＭＳ Ｐゴシック" charset="0"/>
              </a:rPr>
              <a:t>How would they? Where would they meet long-term Scout summer camp requirements? Who would make sure Eagle Boards of Review are in place and kept functioning? How would they obtain the award? Who would keep up with records to verify all the requirements had been met? All of these are supported by Friends of Scouting dollars. The consistency of the Eagle Scout Rank throughout the world is what makes it so special.</a:t>
            </a:r>
          </a:p>
          <a:p>
            <a:pPr eaLnBrk="1" hangingPunct="1"/>
            <a:endParaRPr lang="en-US" dirty="0">
              <a:latin typeface="Times" charset="0"/>
              <a:ea typeface="ＭＳ Ｐゴシック" charset="0"/>
              <a:cs typeface="ＭＳ Ｐゴシック" charset="0"/>
            </a:endParaRPr>
          </a:p>
        </p:txBody>
      </p:sp>
    </p:spTree>
    <p:extLst>
      <p:ext uri="{BB962C8B-B14F-4D97-AF65-F5344CB8AC3E}">
        <p14:creationId xmlns:p14="http://schemas.microsoft.com/office/powerpoint/2010/main" val="252232496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400" b="1">
                <a:solidFill>
                  <a:schemeClr val="tx1"/>
                </a:solidFill>
                <a:latin typeface="Comic Sans MS" charset="0"/>
                <a:ea typeface="ＭＳ Ｐゴシック" charset="0"/>
                <a:cs typeface="ＭＳ Ｐゴシック" charset="0"/>
              </a:defRPr>
            </a:lvl1pPr>
            <a:lvl2pPr marL="742950" indent="-285750">
              <a:defRPr sz="2400" b="1">
                <a:solidFill>
                  <a:schemeClr val="tx1"/>
                </a:solidFill>
                <a:latin typeface="Comic Sans MS" charset="0"/>
                <a:ea typeface="ＭＳ Ｐゴシック" charset="0"/>
              </a:defRPr>
            </a:lvl2pPr>
            <a:lvl3pPr marL="1143000" indent="-228600">
              <a:defRPr sz="2400" b="1">
                <a:solidFill>
                  <a:schemeClr val="tx1"/>
                </a:solidFill>
                <a:latin typeface="Comic Sans MS" charset="0"/>
                <a:ea typeface="ＭＳ Ｐゴシック" charset="0"/>
              </a:defRPr>
            </a:lvl3pPr>
            <a:lvl4pPr marL="1600200" indent="-228600">
              <a:defRPr sz="2400" b="1">
                <a:solidFill>
                  <a:schemeClr val="tx1"/>
                </a:solidFill>
                <a:latin typeface="Comic Sans MS" charset="0"/>
                <a:ea typeface="ＭＳ Ｐゴシック" charset="0"/>
              </a:defRPr>
            </a:lvl4pPr>
            <a:lvl5pPr marL="2057400" indent="-228600">
              <a:defRPr sz="2400" b="1">
                <a:solidFill>
                  <a:schemeClr val="tx1"/>
                </a:solidFill>
                <a:latin typeface="Comic Sans MS" charset="0"/>
                <a:ea typeface="ＭＳ Ｐゴシック" charset="0"/>
              </a:defRPr>
            </a:lvl5pPr>
            <a:lvl6pPr marL="2514600" indent="-228600" eaLnBrk="0" fontAlgn="base" hangingPunct="0">
              <a:spcBef>
                <a:spcPct val="0"/>
              </a:spcBef>
              <a:spcAft>
                <a:spcPct val="0"/>
              </a:spcAft>
              <a:defRPr sz="2400" b="1">
                <a:solidFill>
                  <a:schemeClr val="tx1"/>
                </a:solidFill>
                <a:latin typeface="Comic Sans MS" charset="0"/>
                <a:ea typeface="ＭＳ Ｐゴシック" charset="0"/>
              </a:defRPr>
            </a:lvl6pPr>
            <a:lvl7pPr marL="2971800" indent="-228600" eaLnBrk="0" fontAlgn="base" hangingPunct="0">
              <a:spcBef>
                <a:spcPct val="0"/>
              </a:spcBef>
              <a:spcAft>
                <a:spcPct val="0"/>
              </a:spcAft>
              <a:defRPr sz="2400" b="1">
                <a:solidFill>
                  <a:schemeClr val="tx1"/>
                </a:solidFill>
                <a:latin typeface="Comic Sans MS" charset="0"/>
                <a:ea typeface="ＭＳ Ｐゴシック" charset="0"/>
              </a:defRPr>
            </a:lvl7pPr>
            <a:lvl8pPr marL="3429000" indent="-228600" eaLnBrk="0" fontAlgn="base" hangingPunct="0">
              <a:spcBef>
                <a:spcPct val="0"/>
              </a:spcBef>
              <a:spcAft>
                <a:spcPct val="0"/>
              </a:spcAft>
              <a:defRPr sz="2400" b="1">
                <a:solidFill>
                  <a:schemeClr val="tx1"/>
                </a:solidFill>
                <a:latin typeface="Comic Sans MS" charset="0"/>
                <a:ea typeface="ＭＳ Ｐゴシック" charset="0"/>
              </a:defRPr>
            </a:lvl8pPr>
            <a:lvl9pPr marL="3886200" indent="-228600" eaLnBrk="0" fontAlgn="base" hangingPunct="0">
              <a:spcBef>
                <a:spcPct val="0"/>
              </a:spcBef>
              <a:spcAft>
                <a:spcPct val="0"/>
              </a:spcAft>
              <a:defRPr sz="2400" b="1">
                <a:solidFill>
                  <a:schemeClr val="tx1"/>
                </a:solidFill>
                <a:latin typeface="Comic Sans MS" charset="0"/>
                <a:ea typeface="ＭＳ Ｐゴシック" charset="0"/>
              </a:defRPr>
            </a:lvl9pPr>
          </a:lstStyle>
          <a:p>
            <a:fld id="{0C22CC3B-A059-8F48-8588-684E8AA4AA98}" type="slidenum">
              <a:rPr lang="en-US" sz="1200"/>
              <a:pPr/>
              <a:t>18</a:t>
            </a:fld>
            <a:endParaRPr lang="en-US" sz="1200"/>
          </a:p>
        </p:txBody>
      </p:sp>
      <p:sp>
        <p:nvSpPr>
          <p:cNvPr id="33794" name="Rectangle 2"/>
          <p:cNvSpPr>
            <a:spLocks noGrp="1" noRot="1" noChangeAspect="1" noChangeArrowheads="1" noTextEdit="1"/>
          </p:cNvSpPr>
          <p:nvPr>
            <p:ph type="sldImg"/>
          </p:nvPr>
        </p:nvSpPr>
        <p:spPr>
          <a:ln/>
        </p:spPr>
      </p:sp>
      <p:sp>
        <p:nvSpPr>
          <p:cNvPr id="33795"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eaLnBrk="1" hangingPunct="1"/>
            <a:r>
              <a:rPr lang="en-US" dirty="0">
                <a:solidFill>
                  <a:srgbClr val="000090"/>
                </a:solidFill>
                <a:latin typeface="Times" charset="0"/>
                <a:ea typeface="ＭＳ Ｐゴシック" charset="0"/>
                <a:cs typeface="ＭＳ Ｐゴシック" charset="0"/>
              </a:rPr>
              <a:t> </a:t>
            </a:r>
          </a:p>
          <a:p>
            <a:pPr eaLnBrk="1" hangingPunct="1"/>
            <a:r>
              <a:rPr lang="en-US" dirty="0">
                <a:solidFill>
                  <a:srgbClr val="000090"/>
                </a:solidFill>
                <a:latin typeface="Times" charset="0"/>
                <a:ea typeface="ＭＳ Ｐゴシック" charset="0"/>
                <a:cs typeface="ＭＳ Ｐゴシック" charset="0"/>
              </a:rPr>
              <a:t>Not on your life. Scouting is kept affordable on purpose, so that all children can enjoy its benefits. For those who cannot afford Scouting or Scouting activities the council provides financial assistance. About $30,000 was given to individuals in 2013 so that they could attend Camp Raven Knob, day camps, resident camps and other activities. One of the functions of the council staff is to raise the dollars necessary to ensure Scouting remains affordable.</a:t>
            </a:r>
          </a:p>
          <a:p>
            <a:pPr eaLnBrk="1" hangingPunct="1"/>
            <a:endParaRPr lang="en-US" dirty="0">
              <a:latin typeface="Times" charset="0"/>
              <a:ea typeface="ＭＳ Ｐゴシック" charset="0"/>
              <a:cs typeface="ＭＳ Ｐゴシック" charset="0"/>
            </a:endParaRPr>
          </a:p>
        </p:txBody>
      </p:sp>
    </p:spTree>
    <p:extLst>
      <p:ext uri="{BB962C8B-B14F-4D97-AF65-F5344CB8AC3E}">
        <p14:creationId xmlns:p14="http://schemas.microsoft.com/office/powerpoint/2010/main" val="133662535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400" b="1">
                <a:solidFill>
                  <a:schemeClr val="tx1"/>
                </a:solidFill>
                <a:latin typeface="Comic Sans MS" charset="0"/>
                <a:ea typeface="ＭＳ Ｐゴシック" charset="0"/>
                <a:cs typeface="ＭＳ Ｐゴシック" charset="0"/>
              </a:defRPr>
            </a:lvl1pPr>
            <a:lvl2pPr marL="742950" indent="-285750">
              <a:defRPr sz="2400" b="1">
                <a:solidFill>
                  <a:schemeClr val="tx1"/>
                </a:solidFill>
                <a:latin typeface="Comic Sans MS" charset="0"/>
                <a:ea typeface="ＭＳ Ｐゴシック" charset="0"/>
              </a:defRPr>
            </a:lvl2pPr>
            <a:lvl3pPr marL="1143000" indent="-228600">
              <a:defRPr sz="2400" b="1">
                <a:solidFill>
                  <a:schemeClr val="tx1"/>
                </a:solidFill>
                <a:latin typeface="Comic Sans MS" charset="0"/>
                <a:ea typeface="ＭＳ Ｐゴシック" charset="0"/>
              </a:defRPr>
            </a:lvl3pPr>
            <a:lvl4pPr marL="1600200" indent="-228600">
              <a:defRPr sz="2400" b="1">
                <a:solidFill>
                  <a:schemeClr val="tx1"/>
                </a:solidFill>
                <a:latin typeface="Comic Sans MS" charset="0"/>
                <a:ea typeface="ＭＳ Ｐゴシック" charset="0"/>
              </a:defRPr>
            </a:lvl4pPr>
            <a:lvl5pPr marL="2057400" indent="-228600">
              <a:defRPr sz="2400" b="1">
                <a:solidFill>
                  <a:schemeClr val="tx1"/>
                </a:solidFill>
                <a:latin typeface="Comic Sans MS" charset="0"/>
                <a:ea typeface="ＭＳ Ｐゴシック" charset="0"/>
              </a:defRPr>
            </a:lvl5pPr>
            <a:lvl6pPr marL="2514600" indent="-228600" eaLnBrk="0" fontAlgn="base" hangingPunct="0">
              <a:spcBef>
                <a:spcPct val="0"/>
              </a:spcBef>
              <a:spcAft>
                <a:spcPct val="0"/>
              </a:spcAft>
              <a:defRPr sz="2400" b="1">
                <a:solidFill>
                  <a:schemeClr val="tx1"/>
                </a:solidFill>
                <a:latin typeface="Comic Sans MS" charset="0"/>
                <a:ea typeface="ＭＳ Ｐゴシック" charset="0"/>
              </a:defRPr>
            </a:lvl6pPr>
            <a:lvl7pPr marL="2971800" indent="-228600" eaLnBrk="0" fontAlgn="base" hangingPunct="0">
              <a:spcBef>
                <a:spcPct val="0"/>
              </a:spcBef>
              <a:spcAft>
                <a:spcPct val="0"/>
              </a:spcAft>
              <a:defRPr sz="2400" b="1">
                <a:solidFill>
                  <a:schemeClr val="tx1"/>
                </a:solidFill>
                <a:latin typeface="Comic Sans MS" charset="0"/>
                <a:ea typeface="ＭＳ Ｐゴシック" charset="0"/>
              </a:defRPr>
            </a:lvl7pPr>
            <a:lvl8pPr marL="3429000" indent="-228600" eaLnBrk="0" fontAlgn="base" hangingPunct="0">
              <a:spcBef>
                <a:spcPct val="0"/>
              </a:spcBef>
              <a:spcAft>
                <a:spcPct val="0"/>
              </a:spcAft>
              <a:defRPr sz="2400" b="1">
                <a:solidFill>
                  <a:schemeClr val="tx1"/>
                </a:solidFill>
                <a:latin typeface="Comic Sans MS" charset="0"/>
                <a:ea typeface="ＭＳ Ｐゴシック" charset="0"/>
              </a:defRPr>
            </a:lvl8pPr>
            <a:lvl9pPr marL="3886200" indent="-228600" eaLnBrk="0" fontAlgn="base" hangingPunct="0">
              <a:spcBef>
                <a:spcPct val="0"/>
              </a:spcBef>
              <a:spcAft>
                <a:spcPct val="0"/>
              </a:spcAft>
              <a:defRPr sz="2400" b="1">
                <a:solidFill>
                  <a:schemeClr val="tx1"/>
                </a:solidFill>
                <a:latin typeface="Comic Sans MS" charset="0"/>
                <a:ea typeface="ＭＳ Ｐゴシック" charset="0"/>
              </a:defRPr>
            </a:lvl9pPr>
          </a:lstStyle>
          <a:p>
            <a:fld id="{E6C2E93C-01E3-264A-8580-20E640EF9696}" type="slidenum">
              <a:rPr lang="en-US" sz="1200"/>
              <a:pPr/>
              <a:t>19</a:t>
            </a:fld>
            <a:endParaRPr lang="en-US" sz="1200"/>
          </a:p>
        </p:txBody>
      </p:sp>
      <p:sp>
        <p:nvSpPr>
          <p:cNvPr id="35842" name="Rectangle 2"/>
          <p:cNvSpPr>
            <a:spLocks noGrp="1" noRot="1" noChangeAspect="1" noChangeArrowheads="1" noTextEdit="1"/>
          </p:cNvSpPr>
          <p:nvPr>
            <p:ph type="sldImg"/>
          </p:nvPr>
        </p:nvSpPr>
        <p:spPr>
          <a:ln/>
        </p:spPr>
      </p:sp>
      <p:sp>
        <p:nvSpPr>
          <p:cNvPr id="35843"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eaLnBrk="1" hangingPunct="1"/>
            <a:r>
              <a:rPr lang="en-US" dirty="0">
                <a:solidFill>
                  <a:srgbClr val="000090"/>
                </a:solidFill>
                <a:latin typeface="Times" charset="0"/>
                <a:ea typeface="ＭＳ Ｐゴシック" charset="0"/>
                <a:cs typeface="ＭＳ Ｐゴシック" charset="0"/>
              </a:rPr>
              <a:t>Not one cent of the registration fee a Scout pays to belong to Scouting comes to the council, and we don</a:t>
            </a:r>
            <a:r>
              <a:rPr lang="ja-JP" altLang="en-US" dirty="0">
                <a:solidFill>
                  <a:srgbClr val="000090"/>
                </a:solidFill>
                <a:latin typeface="Times" charset="0"/>
                <a:ea typeface="ＭＳ Ｐゴシック" charset="0"/>
                <a:cs typeface="ＭＳ Ｐゴシック" charset="0"/>
              </a:rPr>
              <a:t>’</a:t>
            </a:r>
            <a:r>
              <a:rPr lang="en-US" altLang="ja-JP" dirty="0">
                <a:solidFill>
                  <a:srgbClr val="000090"/>
                </a:solidFill>
                <a:latin typeface="Times" charset="0"/>
                <a:ea typeface="ＭＳ Ｐゴシック" charset="0"/>
                <a:cs typeface="ＭＳ Ｐゴシック" charset="0"/>
              </a:rPr>
              <a:t>t receive any state or federal funding. 100% of the money it takes to fund the council is generated by the council. </a:t>
            </a:r>
            <a:r>
              <a:rPr lang="en-US" dirty="0">
                <a:solidFill>
                  <a:srgbClr val="000090"/>
                </a:solidFill>
                <a:latin typeface="Times" charset="0"/>
                <a:ea typeface="ＭＳ Ｐゴシック" charset="0"/>
                <a:cs typeface="ＭＳ Ｐゴシック" charset="0"/>
              </a:rPr>
              <a:t>United Way no longer supports Scouting and United Funds are slowing their support. </a:t>
            </a:r>
          </a:p>
          <a:p>
            <a:pPr eaLnBrk="1" hangingPunct="1"/>
            <a:endParaRPr lang="en-US" dirty="0">
              <a:solidFill>
                <a:srgbClr val="000090"/>
              </a:solidFill>
              <a:latin typeface="Times" charset="0"/>
              <a:ea typeface="ＭＳ Ｐゴシック" charset="0"/>
              <a:cs typeface="ＭＳ Ｐゴシック" charset="0"/>
            </a:endParaRPr>
          </a:p>
          <a:p>
            <a:pPr eaLnBrk="1" hangingPunct="1"/>
            <a:r>
              <a:rPr lang="en-US" dirty="0">
                <a:solidFill>
                  <a:srgbClr val="000090"/>
                </a:solidFill>
                <a:latin typeface="Times" charset="0"/>
                <a:ea typeface="ＭＳ Ｐゴシック" charset="0"/>
                <a:cs typeface="ＭＳ Ｐゴシック" charset="0"/>
              </a:rPr>
              <a:t>Our popcorn sale, still the largest single source of unit level funding, and up until 2009 a reliable source of annual financial growth for the council over the past 20 years, was down over 15% in 2012,</a:t>
            </a:r>
            <a:r>
              <a:rPr lang="en-US" baseline="0" dirty="0">
                <a:solidFill>
                  <a:srgbClr val="000090"/>
                </a:solidFill>
                <a:latin typeface="Times" charset="0"/>
                <a:ea typeface="ＭＳ Ｐゴシック" charset="0"/>
                <a:cs typeface="ＭＳ Ｐゴシック" charset="0"/>
              </a:rPr>
              <a:t> with expectations of another decrease this year due to the reduced number of Scouts and units participating</a:t>
            </a:r>
            <a:r>
              <a:rPr lang="en-US" dirty="0">
                <a:solidFill>
                  <a:srgbClr val="000090"/>
                </a:solidFill>
                <a:latin typeface="Times" charset="0"/>
                <a:ea typeface="ＭＳ Ｐゴシック" charset="0"/>
                <a:cs typeface="ＭＳ Ｐゴシック" charset="0"/>
              </a:rPr>
              <a:t>.</a:t>
            </a:r>
          </a:p>
          <a:p>
            <a:pPr eaLnBrk="1" hangingPunct="1"/>
            <a:endParaRPr lang="en-US" dirty="0">
              <a:latin typeface="Times" charset="0"/>
              <a:ea typeface="ＭＳ Ｐゴシック" charset="0"/>
              <a:cs typeface="ＭＳ Ｐゴシック" charset="0"/>
            </a:endParaRPr>
          </a:p>
        </p:txBody>
      </p:sp>
    </p:spTree>
    <p:extLst>
      <p:ext uri="{BB962C8B-B14F-4D97-AF65-F5344CB8AC3E}">
        <p14:creationId xmlns:p14="http://schemas.microsoft.com/office/powerpoint/2010/main" val="425397353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400" b="1">
                <a:solidFill>
                  <a:schemeClr val="tx1"/>
                </a:solidFill>
                <a:latin typeface="Comic Sans MS" charset="0"/>
                <a:ea typeface="ＭＳ Ｐゴシック" charset="0"/>
                <a:cs typeface="ＭＳ Ｐゴシック" charset="0"/>
              </a:defRPr>
            </a:lvl1pPr>
            <a:lvl2pPr marL="742950" indent="-285750">
              <a:defRPr sz="2400" b="1">
                <a:solidFill>
                  <a:schemeClr val="tx1"/>
                </a:solidFill>
                <a:latin typeface="Comic Sans MS" charset="0"/>
                <a:ea typeface="ＭＳ Ｐゴシック" charset="0"/>
              </a:defRPr>
            </a:lvl2pPr>
            <a:lvl3pPr marL="1143000" indent="-228600">
              <a:defRPr sz="2400" b="1">
                <a:solidFill>
                  <a:schemeClr val="tx1"/>
                </a:solidFill>
                <a:latin typeface="Comic Sans MS" charset="0"/>
                <a:ea typeface="ＭＳ Ｐゴシック" charset="0"/>
              </a:defRPr>
            </a:lvl3pPr>
            <a:lvl4pPr marL="1600200" indent="-228600">
              <a:defRPr sz="2400" b="1">
                <a:solidFill>
                  <a:schemeClr val="tx1"/>
                </a:solidFill>
                <a:latin typeface="Comic Sans MS" charset="0"/>
                <a:ea typeface="ＭＳ Ｐゴシック" charset="0"/>
              </a:defRPr>
            </a:lvl4pPr>
            <a:lvl5pPr marL="2057400" indent="-228600">
              <a:defRPr sz="2400" b="1">
                <a:solidFill>
                  <a:schemeClr val="tx1"/>
                </a:solidFill>
                <a:latin typeface="Comic Sans MS" charset="0"/>
                <a:ea typeface="ＭＳ Ｐゴシック" charset="0"/>
              </a:defRPr>
            </a:lvl5pPr>
            <a:lvl6pPr marL="2514600" indent="-228600" eaLnBrk="0" fontAlgn="base" hangingPunct="0">
              <a:spcBef>
                <a:spcPct val="0"/>
              </a:spcBef>
              <a:spcAft>
                <a:spcPct val="0"/>
              </a:spcAft>
              <a:defRPr sz="2400" b="1">
                <a:solidFill>
                  <a:schemeClr val="tx1"/>
                </a:solidFill>
                <a:latin typeface="Comic Sans MS" charset="0"/>
                <a:ea typeface="ＭＳ Ｐゴシック" charset="0"/>
              </a:defRPr>
            </a:lvl6pPr>
            <a:lvl7pPr marL="2971800" indent="-228600" eaLnBrk="0" fontAlgn="base" hangingPunct="0">
              <a:spcBef>
                <a:spcPct val="0"/>
              </a:spcBef>
              <a:spcAft>
                <a:spcPct val="0"/>
              </a:spcAft>
              <a:defRPr sz="2400" b="1">
                <a:solidFill>
                  <a:schemeClr val="tx1"/>
                </a:solidFill>
                <a:latin typeface="Comic Sans MS" charset="0"/>
                <a:ea typeface="ＭＳ Ｐゴシック" charset="0"/>
              </a:defRPr>
            </a:lvl7pPr>
            <a:lvl8pPr marL="3429000" indent="-228600" eaLnBrk="0" fontAlgn="base" hangingPunct="0">
              <a:spcBef>
                <a:spcPct val="0"/>
              </a:spcBef>
              <a:spcAft>
                <a:spcPct val="0"/>
              </a:spcAft>
              <a:defRPr sz="2400" b="1">
                <a:solidFill>
                  <a:schemeClr val="tx1"/>
                </a:solidFill>
                <a:latin typeface="Comic Sans MS" charset="0"/>
                <a:ea typeface="ＭＳ Ｐゴシック" charset="0"/>
              </a:defRPr>
            </a:lvl8pPr>
            <a:lvl9pPr marL="3886200" indent="-228600" eaLnBrk="0" fontAlgn="base" hangingPunct="0">
              <a:spcBef>
                <a:spcPct val="0"/>
              </a:spcBef>
              <a:spcAft>
                <a:spcPct val="0"/>
              </a:spcAft>
              <a:defRPr sz="2400" b="1">
                <a:solidFill>
                  <a:schemeClr val="tx1"/>
                </a:solidFill>
                <a:latin typeface="Comic Sans MS" charset="0"/>
                <a:ea typeface="ＭＳ Ｐゴシック" charset="0"/>
              </a:defRPr>
            </a:lvl9pPr>
          </a:lstStyle>
          <a:p>
            <a:fld id="{96744515-DCBB-7F4C-8218-A2B50023E81B}" type="slidenum">
              <a:rPr lang="en-US" sz="1200"/>
              <a:pPr/>
              <a:t>20</a:t>
            </a:fld>
            <a:endParaRPr lang="en-US" sz="1200"/>
          </a:p>
        </p:txBody>
      </p:sp>
      <p:sp>
        <p:nvSpPr>
          <p:cNvPr id="37890" name="Rectangle 2"/>
          <p:cNvSpPr>
            <a:spLocks noGrp="1" noRot="1" noChangeAspect="1" noChangeArrowheads="1" noTextEdit="1"/>
          </p:cNvSpPr>
          <p:nvPr>
            <p:ph type="sldImg"/>
          </p:nvPr>
        </p:nvSpPr>
        <p:spPr>
          <a:ln/>
        </p:spPr>
      </p:sp>
      <p:sp>
        <p:nvSpPr>
          <p:cNvPr id="37891"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eaLnBrk="1" hangingPunct="1"/>
            <a:r>
              <a:rPr lang="en-US">
                <a:solidFill>
                  <a:srgbClr val="000090"/>
                </a:solidFill>
                <a:latin typeface="Times" charset="0"/>
                <a:ea typeface="ＭＳ Ｐゴシック" charset="0"/>
                <a:cs typeface="ＭＳ Ｐゴシック" charset="0"/>
              </a:rPr>
              <a:t>Not a chance. The council administers all aspects of Scouting in its geographic area, and is granted a charter annually to employ a small staff to work through thousands of volunteers to provide Scouting to our young people. That staff answers to a volunteer board that holds them accountable for the quality and growth of Scouting, and ensures that facilities, activities &amp; resources are available for all Scouts and Scouting units. </a:t>
            </a:r>
          </a:p>
          <a:p>
            <a:pPr eaLnBrk="1" hangingPunct="1"/>
            <a:endParaRPr lang="en-US">
              <a:latin typeface="Times" charset="0"/>
              <a:ea typeface="ＭＳ Ｐゴシック" charset="0"/>
              <a:cs typeface="ＭＳ Ｐゴシック" charset="0"/>
            </a:endParaRPr>
          </a:p>
        </p:txBody>
      </p:sp>
    </p:spTree>
    <p:extLst>
      <p:ext uri="{BB962C8B-B14F-4D97-AF65-F5344CB8AC3E}">
        <p14:creationId xmlns:p14="http://schemas.microsoft.com/office/powerpoint/2010/main" val="183949111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Slide Image Placeholder 1"/>
          <p:cNvSpPr>
            <a:spLocks noGrp="1" noRot="1" noChangeAspect="1"/>
          </p:cNvSpPr>
          <p:nvPr>
            <p:ph type="sldImg"/>
          </p:nvPr>
        </p:nvSpPr>
        <p:spPr>
          <a:ln/>
        </p:spPr>
      </p:sp>
      <p:sp>
        <p:nvSpPr>
          <p:cNvPr id="39938" name="Notes Placeholder 2"/>
          <p:cNvSpPr>
            <a:spLocks noGrp="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r>
              <a:rPr lang="en-US" dirty="0">
                <a:solidFill>
                  <a:srgbClr val="000090"/>
                </a:solidFill>
                <a:latin typeface="Times" charset="0"/>
                <a:ea typeface="ＭＳ Ｐゴシック" charset="0"/>
                <a:cs typeface="ＭＳ Ｐゴシック" charset="0"/>
              </a:rPr>
              <a:t>The Old Hickory Council is required by national BSA and our United Way partners to undergo an extensive outside audit annually. Our audit costs</a:t>
            </a:r>
            <a:r>
              <a:rPr lang="en-US" baseline="0" dirty="0">
                <a:solidFill>
                  <a:srgbClr val="000090"/>
                </a:solidFill>
                <a:latin typeface="Times" charset="0"/>
                <a:ea typeface="ＭＳ Ｐゴシック" charset="0"/>
                <a:cs typeface="ＭＳ Ｐゴシック" charset="0"/>
              </a:rPr>
              <a:t> </a:t>
            </a:r>
            <a:r>
              <a:rPr lang="en-US" dirty="0">
                <a:solidFill>
                  <a:srgbClr val="000090"/>
                </a:solidFill>
                <a:latin typeface="Times" charset="0"/>
                <a:ea typeface="ＭＳ Ｐゴシック" charset="0"/>
                <a:cs typeface="ＭＳ Ｐゴシック" charset="0"/>
              </a:rPr>
              <a:t>about $15,000 per</a:t>
            </a:r>
            <a:r>
              <a:rPr lang="en-US" baseline="0" dirty="0">
                <a:solidFill>
                  <a:srgbClr val="000090"/>
                </a:solidFill>
                <a:latin typeface="Times" charset="0"/>
                <a:ea typeface="ＭＳ Ｐゴシック" charset="0"/>
                <a:cs typeface="ＭＳ Ｐゴシック" charset="0"/>
              </a:rPr>
              <a:t> year</a:t>
            </a:r>
            <a:r>
              <a:rPr lang="en-US" dirty="0">
                <a:solidFill>
                  <a:srgbClr val="000090"/>
                </a:solidFill>
                <a:latin typeface="Times" charset="0"/>
                <a:ea typeface="ＭＳ Ｐゴシック" charset="0"/>
                <a:cs typeface="ＭＳ Ｐゴシック" charset="0"/>
              </a:rPr>
              <a:t>.</a:t>
            </a:r>
          </a:p>
          <a:p>
            <a:endParaRPr lang="en-US" dirty="0">
              <a:solidFill>
                <a:srgbClr val="000090"/>
              </a:solidFill>
              <a:latin typeface="Times" charset="0"/>
              <a:ea typeface="ＭＳ Ｐゴシック" charset="0"/>
              <a:cs typeface="ＭＳ Ｐゴシック" charset="0"/>
            </a:endParaRPr>
          </a:p>
          <a:p>
            <a:r>
              <a:rPr lang="en-US" dirty="0">
                <a:solidFill>
                  <a:srgbClr val="000090"/>
                </a:solidFill>
                <a:latin typeface="Times" charset="0"/>
                <a:ea typeface="ＭＳ Ｐゴシック" charset="0"/>
                <a:cs typeface="ＭＳ Ｐゴシック" charset="0"/>
              </a:rPr>
              <a:t>The council organization and all staff salaries are based on a national BSA scale which determines compensation and benefits.</a:t>
            </a:r>
          </a:p>
          <a:p>
            <a:endParaRPr lang="en-US" dirty="0">
              <a:solidFill>
                <a:srgbClr val="000090"/>
              </a:solidFill>
              <a:latin typeface="Times" charset="0"/>
              <a:ea typeface="ＭＳ Ｐゴシック" charset="0"/>
              <a:cs typeface="ＭＳ Ｐゴシック" charset="0"/>
            </a:endParaRPr>
          </a:p>
          <a:p>
            <a:r>
              <a:rPr lang="en-US" dirty="0">
                <a:solidFill>
                  <a:srgbClr val="000090"/>
                </a:solidFill>
                <a:latin typeface="Times" charset="0"/>
                <a:ea typeface="ＭＳ Ｐゴシック" charset="0"/>
                <a:cs typeface="ＭＳ Ｐゴシック" charset="0"/>
              </a:rPr>
              <a:t>Without the “council” Scouting would not be the program we know and love today, and in short order would become nothing more than a sitting service for parents.</a:t>
            </a:r>
          </a:p>
          <a:p>
            <a:endParaRPr lang="en-US" dirty="0">
              <a:latin typeface="Times" charset="0"/>
              <a:ea typeface="ＭＳ Ｐゴシック" charset="0"/>
              <a:cs typeface="ＭＳ Ｐゴシック" charset="0"/>
            </a:endParaRPr>
          </a:p>
        </p:txBody>
      </p:sp>
      <p:sp>
        <p:nvSpPr>
          <p:cNvPr id="39939" name="Slide Number Placeholder 3"/>
          <p:cNvSpPr>
            <a:spLocks noGrp="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400" b="1">
                <a:solidFill>
                  <a:schemeClr val="tx1"/>
                </a:solidFill>
                <a:latin typeface="Comic Sans MS" charset="0"/>
                <a:ea typeface="ＭＳ Ｐゴシック" charset="0"/>
                <a:cs typeface="ＭＳ Ｐゴシック" charset="0"/>
              </a:defRPr>
            </a:lvl1pPr>
            <a:lvl2pPr marL="742950" indent="-285750">
              <a:defRPr sz="2400" b="1">
                <a:solidFill>
                  <a:schemeClr val="tx1"/>
                </a:solidFill>
                <a:latin typeface="Comic Sans MS" charset="0"/>
                <a:ea typeface="ＭＳ Ｐゴシック" charset="0"/>
              </a:defRPr>
            </a:lvl2pPr>
            <a:lvl3pPr marL="1143000" indent="-228600">
              <a:defRPr sz="2400" b="1">
                <a:solidFill>
                  <a:schemeClr val="tx1"/>
                </a:solidFill>
                <a:latin typeface="Comic Sans MS" charset="0"/>
                <a:ea typeface="ＭＳ Ｐゴシック" charset="0"/>
              </a:defRPr>
            </a:lvl3pPr>
            <a:lvl4pPr marL="1600200" indent="-228600">
              <a:defRPr sz="2400" b="1">
                <a:solidFill>
                  <a:schemeClr val="tx1"/>
                </a:solidFill>
                <a:latin typeface="Comic Sans MS" charset="0"/>
                <a:ea typeface="ＭＳ Ｐゴシック" charset="0"/>
              </a:defRPr>
            </a:lvl4pPr>
            <a:lvl5pPr marL="2057400" indent="-228600">
              <a:defRPr sz="2400" b="1">
                <a:solidFill>
                  <a:schemeClr val="tx1"/>
                </a:solidFill>
                <a:latin typeface="Comic Sans MS" charset="0"/>
                <a:ea typeface="ＭＳ Ｐゴシック" charset="0"/>
              </a:defRPr>
            </a:lvl5pPr>
            <a:lvl6pPr marL="2514600" indent="-228600" eaLnBrk="0" fontAlgn="base" hangingPunct="0">
              <a:spcBef>
                <a:spcPct val="0"/>
              </a:spcBef>
              <a:spcAft>
                <a:spcPct val="0"/>
              </a:spcAft>
              <a:defRPr sz="2400" b="1">
                <a:solidFill>
                  <a:schemeClr val="tx1"/>
                </a:solidFill>
                <a:latin typeface="Comic Sans MS" charset="0"/>
                <a:ea typeface="ＭＳ Ｐゴシック" charset="0"/>
              </a:defRPr>
            </a:lvl6pPr>
            <a:lvl7pPr marL="2971800" indent="-228600" eaLnBrk="0" fontAlgn="base" hangingPunct="0">
              <a:spcBef>
                <a:spcPct val="0"/>
              </a:spcBef>
              <a:spcAft>
                <a:spcPct val="0"/>
              </a:spcAft>
              <a:defRPr sz="2400" b="1">
                <a:solidFill>
                  <a:schemeClr val="tx1"/>
                </a:solidFill>
                <a:latin typeface="Comic Sans MS" charset="0"/>
                <a:ea typeface="ＭＳ Ｐゴシック" charset="0"/>
              </a:defRPr>
            </a:lvl7pPr>
            <a:lvl8pPr marL="3429000" indent="-228600" eaLnBrk="0" fontAlgn="base" hangingPunct="0">
              <a:spcBef>
                <a:spcPct val="0"/>
              </a:spcBef>
              <a:spcAft>
                <a:spcPct val="0"/>
              </a:spcAft>
              <a:defRPr sz="2400" b="1">
                <a:solidFill>
                  <a:schemeClr val="tx1"/>
                </a:solidFill>
                <a:latin typeface="Comic Sans MS" charset="0"/>
                <a:ea typeface="ＭＳ Ｐゴシック" charset="0"/>
              </a:defRPr>
            </a:lvl8pPr>
            <a:lvl9pPr marL="3886200" indent="-228600" eaLnBrk="0" fontAlgn="base" hangingPunct="0">
              <a:spcBef>
                <a:spcPct val="0"/>
              </a:spcBef>
              <a:spcAft>
                <a:spcPct val="0"/>
              </a:spcAft>
              <a:defRPr sz="2400" b="1">
                <a:solidFill>
                  <a:schemeClr val="tx1"/>
                </a:solidFill>
                <a:latin typeface="Comic Sans MS" charset="0"/>
                <a:ea typeface="ＭＳ Ｐゴシック" charset="0"/>
              </a:defRPr>
            </a:lvl9pPr>
          </a:lstStyle>
          <a:p>
            <a:fld id="{D419C818-FAD5-924D-B94E-EF60CDF3F797}" type="slidenum">
              <a:rPr lang="en-US" sz="1200"/>
              <a:pPr/>
              <a:t>21</a:t>
            </a:fld>
            <a:endParaRPr lang="en-US" sz="1200"/>
          </a:p>
        </p:txBody>
      </p:sp>
    </p:spTree>
    <p:extLst>
      <p:ext uri="{BB962C8B-B14F-4D97-AF65-F5344CB8AC3E}">
        <p14:creationId xmlns:p14="http://schemas.microsoft.com/office/powerpoint/2010/main" val="264266758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400" b="1">
                <a:solidFill>
                  <a:schemeClr val="tx1"/>
                </a:solidFill>
                <a:latin typeface="Comic Sans MS" charset="0"/>
                <a:ea typeface="ＭＳ Ｐゴシック" charset="0"/>
                <a:cs typeface="ＭＳ Ｐゴシック" charset="0"/>
              </a:defRPr>
            </a:lvl1pPr>
            <a:lvl2pPr marL="742950" indent="-285750">
              <a:defRPr sz="2400" b="1">
                <a:solidFill>
                  <a:schemeClr val="tx1"/>
                </a:solidFill>
                <a:latin typeface="Comic Sans MS" charset="0"/>
                <a:ea typeface="ＭＳ Ｐゴシック" charset="0"/>
              </a:defRPr>
            </a:lvl2pPr>
            <a:lvl3pPr marL="1143000" indent="-228600">
              <a:defRPr sz="2400" b="1">
                <a:solidFill>
                  <a:schemeClr val="tx1"/>
                </a:solidFill>
                <a:latin typeface="Comic Sans MS" charset="0"/>
                <a:ea typeface="ＭＳ Ｐゴシック" charset="0"/>
              </a:defRPr>
            </a:lvl3pPr>
            <a:lvl4pPr marL="1600200" indent="-228600">
              <a:defRPr sz="2400" b="1">
                <a:solidFill>
                  <a:schemeClr val="tx1"/>
                </a:solidFill>
                <a:latin typeface="Comic Sans MS" charset="0"/>
                <a:ea typeface="ＭＳ Ｐゴシック" charset="0"/>
              </a:defRPr>
            </a:lvl4pPr>
            <a:lvl5pPr marL="2057400" indent="-228600">
              <a:defRPr sz="2400" b="1">
                <a:solidFill>
                  <a:schemeClr val="tx1"/>
                </a:solidFill>
                <a:latin typeface="Comic Sans MS" charset="0"/>
                <a:ea typeface="ＭＳ Ｐゴシック" charset="0"/>
              </a:defRPr>
            </a:lvl5pPr>
            <a:lvl6pPr marL="2514600" indent="-228600" eaLnBrk="0" fontAlgn="base" hangingPunct="0">
              <a:spcBef>
                <a:spcPct val="0"/>
              </a:spcBef>
              <a:spcAft>
                <a:spcPct val="0"/>
              </a:spcAft>
              <a:defRPr sz="2400" b="1">
                <a:solidFill>
                  <a:schemeClr val="tx1"/>
                </a:solidFill>
                <a:latin typeface="Comic Sans MS" charset="0"/>
                <a:ea typeface="ＭＳ Ｐゴシック" charset="0"/>
              </a:defRPr>
            </a:lvl6pPr>
            <a:lvl7pPr marL="2971800" indent="-228600" eaLnBrk="0" fontAlgn="base" hangingPunct="0">
              <a:spcBef>
                <a:spcPct val="0"/>
              </a:spcBef>
              <a:spcAft>
                <a:spcPct val="0"/>
              </a:spcAft>
              <a:defRPr sz="2400" b="1">
                <a:solidFill>
                  <a:schemeClr val="tx1"/>
                </a:solidFill>
                <a:latin typeface="Comic Sans MS" charset="0"/>
                <a:ea typeface="ＭＳ Ｐゴシック" charset="0"/>
              </a:defRPr>
            </a:lvl7pPr>
            <a:lvl8pPr marL="3429000" indent="-228600" eaLnBrk="0" fontAlgn="base" hangingPunct="0">
              <a:spcBef>
                <a:spcPct val="0"/>
              </a:spcBef>
              <a:spcAft>
                <a:spcPct val="0"/>
              </a:spcAft>
              <a:defRPr sz="2400" b="1">
                <a:solidFill>
                  <a:schemeClr val="tx1"/>
                </a:solidFill>
                <a:latin typeface="Comic Sans MS" charset="0"/>
                <a:ea typeface="ＭＳ Ｐゴシック" charset="0"/>
              </a:defRPr>
            </a:lvl8pPr>
            <a:lvl9pPr marL="3886200" indent="-228600" eaLnBrk="0" fontAlgn="base" hangingPunct="0">
              <a:spcBef>
                <a:spcPct val="0"/>
              </a:spcBef>
              <a:spcAft>
                <a:spcPct val="0"/>
              </a:spcAft>
              <a:defRPr sz="2400" b="1">
                <a:solidFill>
                  <a:schemeClr val="tx1"/>
                </a:solidFill>
                <a:latin typeface="Comic Sans MS" charset="0"/>
                <a:ea typeface="ＭＳ Ｐゴシック" charset="0"/>
              </a:defRPr>
            </a:lvl9pPr>
          </a:lstStyle>
          <a:p>
            <a:fld id="{0380CC61-1FFA-5C42-81B5-B20960B72375}" type="slidenum">
              <a:rPr lang="en-US" sz="1200"/>
              <a:pPr/>
              <a:t>22</a:t>
            </a:fld>
            <a:endParaRPr lang="en-US" sz="1200"/>
          </a:p>
        </p:txBody>
      </p:sp>
      <p:sp>
        <p:nvSpPr>
          <p:cNvPr id="44034" name="Rectangle 2"/>
          <p:cNvSpPr>
            <a:spLocks noGrp="1" noRot="1" noChangeAspect="1" noChangeArrowheads="1" noTextEdit="1"/>
          </p:cNvSpPr>
          <p:nvPr>
            <p:ph type="sldImg"/>
          </p:nvPr>
        </p:nvSpPr>
        <p:spPr>
          <a:ln/>
        </p:spPr>
      </p:sp>
      <p:sp>
        <p:nvSpPr>
          <p:cNvPr id="44035"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eaLnBrk="1" hangingPunct="1"/>
            <a:r>
              <a:rPr lang="en-US" dirty="0">
                <a:latin typeface="Times New Roman" charset="0"/>
                <a:ea typeface="ＭＳ Ｐゴシック" charset="0"/>
                <a:cs typeface="ＭＳ Ｐゴシック" charset="0"/>
              </a:rPr>
              <a:t> Here</a:t>
            </a:r>
            <a:r>
              <a:rPr lang="ja-JP" altLang="en-US" dirty="0">
                <a:latin typeface="Times New Roman" charset="0"/>
                <a:ea typeface="ＭＳ Ｐゴシック" charset="0"/>
                <a:cs typeface="ＭＳ Ｐゴシック" charset="0"/>
              </a:rPr>
              <a:t>’</a:t>
            </a:r>
            <a:r>
              <a:rPr lang="en-US" altLang="ja-JP" dirty="0">
                <a:latin typeface="Times New Roman" charset="0"/>
                <a:ea typeface="ＭＳ Ｐゴシック" charset="0"/>
                <a:cs typeface="ＭＳ Ｐゴシック" charset="0"/>
              </a:rPr>
              <a:t>s a little closer look at a budget.  The right half of the graph is mostly made up of activities and camping.  These two categories have expenses roughly equaling the income they generate.  All other activities of the council are paid for by the three categories to the left of the graph, we call them </a:t>
            </a:r>
            <a:r>
              <a:rPr lang="ja-JP" altLang="en-US" dirty="0">
                <a:latin typeface="Times New Roman" charset="0"/>
                <a:ea typeface="ＭＳ Ｐゴシック" charset="0"/>
                <a:cs typeface="ＭＳ Ｐゴシック" charset="0"/>
              </a:rPr>
              <a:t>“</a:t>
            </a:r>
            <a:r>
              <a:rPr lang="en-US" altLang="ja-JP" dirty="0">
                <a:latin typeface="Times New Roman" charset="0"/>
                <a:ea typeface="ＭＳ Ｐゴシック" charset="0"/>
                <a:cs typeface="ＭＳ Ｐゴシック" charset="0"/>
              </a:rPr>
              <a:t>direct support</a:t>
            </a:r>
            <a:r>
              <a:rPr lang="ja-JP" altLang="en-US" dirty="0">
                <a:latin typeface="Times New Roman" charset="0"/>
                <a:ea typeface="ＭＳ Ｐゴシック" charset="0"/>
                <a:cs typeface="ＭＳ Ｐゴシック" charset="0"/>
              </a:rPr>
              <a:t>”</a:t>
            </a:r>
            <a:r>
              <a:rPr lang="en-US" altLang="ja-JP" dirty="0">
                <a:latin typeface="Times New Roman" charset="0"/>
                <a:ea typeface="ＭＳ Ｐゴシック" charset="0"/>
                <a:cs typeface="ＭＳ Ｐゴシック" charset="0"/>
              </a:rPr>
              <a:t> revenues – in other words, donated dollars ( money generated by a product sale and other revenue producing functions) which largely rely on the goodwill and image of the Boy Scouts.</a:t>
            </a:r>
          </a:p>
          <a:p>
            <a:pPr eaLnBrk="1" hangingPunct="1"/>
            <a:endParaRPr lang="en-US" dirty="0">
              <a:latin typeface="Times New Roman" charset="0"/>
              <a:ea typeface="ＭＳ Ｐゴシック" charset="0"/>
              <a:cs typeface="ＭＳ Ｐゴシック" charset="0"/>
            </a:endParaRPr>
          </a:p>
          <a:p>
            <a:pPr eaLnBrk="1" hangingPunct="1"/>
            <a:endParaRPr lang="en-US" dirty="0">
              <a:latin typeface="Times New Roman" charset="0"/>
              <a:ea typeface="ＭＳ Ｐゴシック" charset="0"/>
              <a:cs typeface="ＭＳ Ｐゴシック" charset="0"/>
            </a:endParaRPr>
          </a:p>
        </p:txBody>
      </p:sp>
    </p:spTree>
    <p:extLst>
      <p:ext uri="{BB962C8B-B14F-4D97-AF65-F5344CB8AC3E}">
        <p14:creationId xmlns:p14="http://schemas.microsoft.com/office/powerpoint/2010/main" val="82268235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1"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400" b="1">
                <a:solidFill>
                  <a:schemeClr val="tx1"/>
                </a:solidFill>
                <a:latin typeface="Comic Sans MS" charset="0"/>
                <a:ea typeface="ＭＳ Ｐゴシック" charset="0"/>
                <a:cs typeface="ＭＳ Ｐゴシック" charset="0"/>
              </a:defRPr>
            </a:lvl1pPr>
            <a:lvl2pPr marL="742950" indent="-285750">
              <a:defRPr sz="2400" b="1">
                <a:solidFill>
                  <a:schemeClr val="tx1"/>
                </a:solidFill>
                <a:latin typeface="Comic Sans MS" charset="0"/>
                <a:ea typeface="ＭＳ Ｐゴシック" charset="0"/>
              </a:defRPr>
            </a:lvl2pPr>
            <a:lvl3pPr marL="1143000" indent="-228600">
              <a:defRPr sz="2400" b="1">
                <a:solidFill>
                  <a:schemeClr val="tx1"/>
                </a:solidFill>
                <a:latin typeface="Comic Sans MS" charset="0"/>
                <a:ea typeface="ＭＳ Ｐゴシック" charset="0"/>
              </a:defRPr>
            </a:lvl3pPr>
            <a:lvl4pPr marL="1600200" indent="-228600">
              <a:defRPr sz="2400" b="1">
                <a:solidFill>
                  <a:schemeClr val="tx1"/>
                </a:solidFill>
                <a:latin typeface="Comic Sans MS" charset="0"/>
                <a:ea typeface="ＭＳ Ｐゴシック" charset="0"/>
              </a:defRPr>
            </a:lvl4pPr>
            <a:lvl5pPr marL="2057400" indent="-228600">
              <a:defRPr sz="2400" b="1">
                <a:solidFill>
                  <a:schemeClr val="tx1"/>
                </a:solidFill>
                <a:latin typeface="Comic Sans MS" charset="0"/>
                <a:ea typeface="ＭＳ Ｐゴシック" charset="0"/>
              </a:defRPr>
            </a:lvl5pPr>
            <a:lvl6pPr marL="2514600" indent="-228600" eaLnBrk="0" fontAlgn="base" hangingPunct="0">
              <a:spcBef>
                <a:spcPct val="0"/>
              </a:spcBef>
              <a:spcAft>
                <a:spcPct val="0"/>
              </a:spcAft>
              <a:defRPr sz="2400" b="1">
                <a:solidFill>
                  <a:schemeClr val="tx1"/>
                </a:solidFill>
                <a:latin typeface="Comic Sans MS" charset="0"/>
                <a:ea typeface="ＭＳ Ｐゴシック" charset="0"/>
              </a:defRPr>
            </a:lvl6pPr>
            <a:lvl7pPr marL="2971800" indent="-228600" eaLnBrk="0" fontAlgn="base" hangingPunct="0">
              <a:spcBef>
                <a:spcPct val="0"/>
              </a:spcBef>
              <a:spcAft>
                <a:spcPct val="0"/>
              </a:spcAft>
              <a:defRPr sz="2400" b="1">
                <a:solidFill>
                  <a:schemeClr val="tx1"/>
                </a:solidFill>
                <a:latin typeface="Comic Sans MS" charset="0"/>
                <a:ea typeface="ＭＳ Ｐゴシック" charset="0"/>
              </a:defRPr>
            </a:lvl7pPr>
            <a:lvl8pPr marL="3429000" indent="-228600" eaLnBrk="0" fontAlgn="base" hangingPunct="0">
              <a:spcBef>
                <a:spcPct val="0"/>
              </a:spcBef>
              <a:spcAft>
                <a:spcPct val="0"/>
              </a:spcAft>
              <a:defRPr sz="2400" b="1">
                <a:solidFill>
                  <a:schemeClr val="tx1"/>
                </a:solidFill>
                <a:latin typeface="Comic Sans MS" charset="0"/>
                <a:ea typeface="ＭＳ Ｐゴシック" charset="0"/>
              </a:defRPr>
            </a:lvl8pPr>
            <a:lvl9pPr marL="3886200" indent="-228600" eaLnBrk="0" fontAlgn="base" hangingPunct="0">
              <a:spcBef>
                <a:spcPct val="0"/>
              </a:spcBef>
              <a:spcAft>
                <a:spcPct val="0"/>
              </a:spcAft>
              <a:defRPr sz="2400" b="1">
                <a:solidFill>
                  <a:schemeClr val="tx1"/>
                </a:solidFill>
                <a:latin typeface="Comic Sans MS" charset="0"/>
                <a:ea typeface="ＭＳ Ｐゴシック" charset="0"/>
              </a:defRPr>
            </a:lvl9pPr>
          </a:lstStyle>
          <a:p>
            <a:fld id="{22E8777E-FD5A-F842-97C5-07DD9157A34D}" type="slidenum">
              <a:rPr lang="en-US" sz="1200"/>
              <a:pPr/>
              <a:t>23</a:t>
            </a:fld>
            <a:endParaRPr lang="en-US" sz="1200"/>
          </a:p>
        </p:txBody>
      </p:sp>
      <p:sp>
        <p:nvSpPr>
          <p:cNvPr id="66562" name="Rectangle 2"/>
          <p:cNvSpPr>
            <a:spLocks noGrp="1" noRot="1" noChangeAspect="1" noChangeArrowheads="1" noTextEdit="1"/>
          </p:cNvSpPr>
          <p:nvPr>
            <p:ph type="sldImg"/>
          </p:nvPr>
        </p:nvSpPr>
        <p:spPr>
          <a:ln/>
        </p:spPr>
      </p:sp>
      <p:sp>
        <p:nvSpPr>
          <p:cNvPr id="66563"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eaLnBrk="1" hangingPunct="1"/>
            <a:r>
              <a:rPr lang="en-US" dirty="0">
                <a:latin typeface="Times" charset="0"/>
                <a:ea typeface="ＭＳ Ｐゴシック" charset="0"/>
                <a:cs typeface="ＭＳ Ｐゴシック" charset="0"/>
              </a:rPr>
              <a:t>Indicate that these are the individual recognition items for all Friends of Scouting givers, including Family Friends of Scouting gifts given through a unit.</a:t>
            </a:r>
          </a:p>
        </p:txBody>
      </p:sp>
    </p:spTree>
    <p:extLst>
      <p:ext uri="{BB962C8B-B14F-4D97-AF65-F5344CB8AC3E}">
        <p14:creationId xmlns:p14="http://schemas.microsoft.com/office/powerpoint/2010/main" val="111003964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1"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400" b="1">
                <a:solidFill>
                  <a:schemeClr val="tx1"/>
                </a:solidFill>
                <a:latin typeface="Comic Sans MS" charset="0"/>
                <a:ea typeface="ＭＳ Ｐゴシック" charset="0"/>
                <a:cs typeface="ＭＳ Ｐゴシック" charset="0"/>
              </a:defRPr>
            </a:lvl1pPr>
            <a:lvl2pPr marL="742950" indent="-285750">
              <a:defRPr sz="2400" b="1">
                <a:solidFill>
                  <a:schemeClr val="tx1"/>
                </a:solidFill>
                <a:latin typeface="Comic Sans MS" charset="0"/>
                <a:ea typeface="ＭＳ Ｐゴシック" charset="0"/>
              </a:defRPr>
            </a:lvl2pPr>
            <a:lvl3pPr marL="1143000" indent="-228600">
              <a:defRPr sz="2400" b="1">
                <a:solidFill>
                  <a:schemeClr val="tx1"/>
                </a:solidFill>
                <a:latin typeface="Comic Sans MS" charset="0"/>
                <a:ea typeface="ＭＳ Ｐゴシック" charset="0"/>
              </a:defRPr>
            </a:lvl3pPr>
            <a:lvl4pPr marL="1600200" indent="-228600">
              <a:defRPr sz="2400" b="1">
                <a:solidFill>
                  <a:schemeClr val="tx1"/>
                </a:solidFill>
                <a:latin typeface="Comic Sans MS" charset="0"/>
                <a:ea typeface="ＭＳ Ｐゴシック" charset="0"/>
              </a:defRPr>
            </a:lvl4pPr>
            <a:lvl5pPr marL="2057400" indent="-228600">
              <a:defRPr sz="2400" b="1">
                <a:solidFill>
                  <a:schemeClr val="tx1"/>
                </a:solidFill>
                <a:latin typeface="Comic Sans MS" charset="0"/>
                <a:ea typeface="ＭＳ Ｐゴシック" charset="0"/>
              </a:defRPr>
            </a:lvl5pPr>
            <a:lvl6pPr marL="2514600" indent="-228600" eaLnBrk="0" fontAlgn="base" hangingPunct="0">
              <a:spcBef>
                <a:spcPct val="0"/>
              </a:spcBef>
              <a:spcAft>
                <a:spcPct val="0"/>
              </a:spcAft>
              <a:defRPr sz="2400" b="1">
                <a:solidFill>
                  <a:schemeClr val="tx1"/>
                </a:solidFill>
                <a:latin typeface="Comic Sans MS" charset="0"/>
                <a:ea typeface="ＭＳ Ｐゴシック" charset="0"/>
              </a:defRPr>
            </a:lvl6pPr>
            <a:lvl7pPr marL="2971800" indent="-228600" eaLnBrk="0" fontAlgn="base" hangingPunct="0">
              <a:spcBef>
                <a:spcPct val="0"/>
              </a:spcBef>
              <a:spcAft>
                <a:spcPct val="0"/>
              </a:spcAft>
              <a:defRPr sz="2400" b="1">
                <a:solidFill>
                  <a:schemeClr val="tx1"/>
                </a:solidFill>
                <a:latin typeface="Comic Sans MS" charset="0"/>
                <a:ea typeface="ＭＳ Ｐゴシック" charset="0"/>
              </a:defRPr>
            </a:lvl7pPr>
            <a:lvl8pPr marL="3429000" indent="-228600" eaLnBrk="0" fontAlgn="base" hangingPunct="0">
              <a:spcBef>
                <a:spcPct val="0"/>
              </a:spcBef>
              <a:spcAft>
                <a:spcPct val="0"/>
              </a:spcAft>
              <a:defRPr sz="2400" b="1">
                <a:solidFill>
                  <a:schemeClr val="tx1"/>
                </a:solidFill>
                <a:latin typeface="Comic Sans MS" charset="0"/>
                <a:ea typeface="ＭＳ Ｐゴシック" charset="0"/>
              </a:defRPr>
            </a:lvl8pPr>
            <a:lvl9pPr marL="3886200" indent="-228600" eaLnBrk="0" fontAlgn="base" hangingPunct="0">
              <a:spcBef>
                <a:spcPct val="0"/>
              </a:spcBef>
              <a:spcAft>
                <a:spcPct val="0"/>
              </a:spcAft>
              <a:defRPr sz="2400" b="1">
                <a:solidFill>
                  <a:schemeClr val="tx1"/>
                </a:solidFill>
                <a:latin typeface="Comic Sans MS" charset="0"/>
                <a:ea typeface="ＭＳ Ｐゴシック" charset="0"/>
              </a:defRPr>
            </a:lvl9pPr>
          </a:lstStyle>
          <a:p>
            <a:fld id="{22E8777E-FD5A-F842-97C5-07DD9157A34D}" type="slidenum">
              <a:rPr lang="en-US" sz="1200"/>
              <a:pPr/>
              <a:t>24</a:t>
            </a:fld>
            <a:endParaRPr lang="en-US" sz="1200"/>
          </a:p>
        </p:txBody>
      </p:sp>
      <p:sp>
        <p:nvSpPr>
          <p:cNvPr id="66562" name="Rectangle 2"/>
          <p:cNvSpPr>
            <a:spLocks noGrp="1" noRot="1" noChangeAspect="1" noChangeArrowheads="1" noTextEdit="1"/>
          </p:cNvSpPr>
          <p:nvPr>
            <p:ph type="sldImg"/>
          </p:nvPr>
        </p:nvSpPr>
        <p:spPr>
          <a:ln/>
        </p:spPr>
      </p:sp>
      <p:sp>
        <p:nvSpPr>
          <p:cNvPr id="66563"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eaLnBrk="1" hangingPunct="1"/>
            <a:r>
              <a:rPr lang="en-US" dirty="0">
                <a:latin typeface="Times" charset="0"/>
                <a:ea typeface="ＭＳ Ｐゴシック" charset="0"/>
                <a:cs typeface="ＭＳ Ｐゴシック" charset="0"/>
              </a:rPr>
              <a:t>Indicate that these are the individual recognition items for all Friends of Scouting givers, including Family Friends of Scouting gifts given through a unit.</a:t>
            </a:r>
          </a:p>
        </p:txBody>
      </p:sp>
    </p:spTree>
    <p:extLst>
      <p:ext uri="{BB962C8B-B14F-4D97-AF65-F5344CB8AC3E}">
        <p14:creationId xmlns:p14="http://schemas.microsoft.com/office/powerpoint/2010/main" val="244250877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5"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400" b="1">
                <a:solidFill>
                  <a:schemeClr val="tx1"/>
                </a:solidFill>
                <a:latin typeface="Comic Sans MS" charset="0"/>
                <a:ea typeface="ＭＳ Ｐゴシック" charset="0"/>
                <a:cs typeface="ＭＳ Ｐゴシック" charset="0"/>
              </a:defRPr>
            </a:lvl1pPr>
            <a:lvl2pPr marL="742950" indent="-285750">
              <a:defRPr sz="2400" b="1">
                <a:solidFill>
                  <a:schemeClr val="tx1"/>
                </a:solidFill>
                <a:latin typeface="Comic Sans MS" charset="0"/>
                <a:ea typeface="ＭＳ Ｐゴシック" charset="0"/>
              </a:defRPr>
            </a:lvl2pPr>
            <a:lvl3pPr marL="1143000" indent="-228600">
              <a:defRPr sz="2400" b="1">
                <a:solidFill>
                  <a:schemeClr val="tx1"/>
                </a:solidFill>
                <a:latin typeface="Comic Sans MS" charset="0"/>
                <a:ea typeface="ＭＳ Ｐゴシック" charset="0"/>
              </a:defRPr>
            </a:lvl3pPr>
            <a:lvl4pPr marL="1600200" indent="-228600">
              <a:defRPr sz="2400" b="1">
                <a:solidFill>
                  <a:schemeClr val="tx1"/>
                </a:solidFill>
                <a:latin typeface="Comic Sans MS" charset="0"/>
                <a:ea typeface="ＭＳ Ｐゴシック" charset="0"/>
              </a:defRPr>
            </a:lvl4pPr>
            <a:lvl5pPr marL="2057400" indent="-228600">
              <a:defRPr sz="2400" b="1">
                <a:solidFill>
                  <a:schemeClr val="tx1"/>
                </a:solidFill>
                <a:latin typeface="Comic Sans MS" charset="0"/>
                <a:ea typeface="ＭＳ Ｐゴシック" charset="0"/>
              </a:defRPr>
            </a:lvl5pPr>
            <a:lvl6pPr marL="2514600" indent="-228600" eaLnBrk="0" fontAlgn="base" hangingPunct="0">
              <a:spcBef>
                <a:spcPct val="0"/>
              </a:spcBef>
              <a:spcAft>
                <a:spcPct val="0"/>
              </a:spcAft>
              <a:defRPr sz="2400" b="1">
                <a:solidFill>
                  <a:schemeClr val="tx1"/>
                </a:solidFill>
                <a:latin typeface="Comic Sans MS" charset="0"/>
                <a:ea typeface="ＭＳ Ｐゴシック" charset="0"/>
              </a:defRPr>
            </a:lvl6pPr>
            <a:lvl7pPr marL="2971800" indent="-228600" eaLnBrk="0" fontAlgn="base" hangingPunct="0">
              <a:spcBef>
                <a:spcPct val="0"/>
              </a:spcBef>
              <a:spcAft>
                <a:spcPct val="0"/>
              </a:spcAft>
              <a:defRPr sz="2400" b="1">
                <a:solidFill>
                  <a:schemeClr val="tx1"/>
                </a:solidFill>
                <a:latin typeface="Comic Sans MS" charset="0"/>
                <a:ea typeface="ＭＳ Ｐゴシック" charset="0"/>
              </a:defRPr>
            </a:lvl7pPr>
            <a:lvl8pPr marL="3429000" indent="-228600" eaLnBrk="0" fontAlgn="base" hangingPunct="0">
              <a:spcBef>
                <a:spcPct val="0"/>
              </a:spcBef>
              <a:spcAft>
                <a:spcPct val="0"/>
              </a:spcAft>
              <a:defRPr sz="2400" b="1">
                <a:solidFill>
                  <a:schemeClr val="tx1"/>
                </a:solidFill>
                <a:latin typeface="Comic Sans MS" charset="0"/>
                <a:ea typeface="ＭＳ Ｐゴシック" charset="0"/>
              </a:defRPr>
            </a:lvl8pPr>
            <a:lvl9pPr marL="3886200" indent="-228600" eaLnBrk="0" fontAlgn="base" hangingPunct="0">
              <a:spcBef>
                <a:spcPct val="0"/>
              </a:spcBef>
              <a:spcAft>
                <a:spcPct val="0"/>
              </a:spcAft>
              <a:defRPr sz="2400" b="1">
                <a:solidFill>
                  <a:schemeClr val="tx1"/>
                </a:solidFill>
                <a:latin typeface="Comic Sans MS" charset="0"/>
                <a:ea typeface="ＭＳ Ｐゴシック" charset="0"/>
              </a:defRPr>
            </a:lvl9pPr>
          </a:lstStyle>
          <a:p>
            <a:fld id="{0D0AFF3B-0FD5-2B48-B49F-67A84B173981}" type="slidenum">
              <a:rPr lang="en-US" sz="1200"/>
              <a:pPr/>
              <a:t>25</a:t>
            </a:fld>
            <a:endParaRPr lang="en-US" sz="1200"/>
          </a:p>
        </p:txBody>
      </p:sp>
      <p:sp>
        <p:nvSpPr>
          <p:cNvPr id="72706" name="Rectangle 2"/>
          <p:cNvSpPr>
            <a:spLocks noGrp="1" noRot="1" noChangeAspect="1" noChangeArrowheads="1" noTextEdit="1"/>
          </p:cNvSpPr>
          <p:nvPr>
            <p:ph type="sldImg"/>
          </p:nvPr>
        </p:nvSpPr>
        <p:spPr>
          <a:ln/>
        </p:spPr>
      </p:sp>
      <p:sp>
        <p:nvSpPr>
          <p:cNvPr id="72707" name="Rectangle 3"/>
          <p:cNvSpPr>
            <a:spLocks noGrp="1" noChangeArrowheads="1"/>
          </p:cNvSpPr>
          <p:nvPr>
            <p:ph type="body" idx="1"/>
          </p:nvPr>
        </p:nvSpPr>
        <p:spPr>
          <a:noFill/>
          <a:ln/>
          <a:extLst>
            <a:ext uri="{FAA26D3D-D897-4be2-8F04-BA451C77F1D7}">
              <ma14:placeholderFlag xmlns="" xmlns:ma14="http://schemas.microsoft.com/office/mac/drawingml/2011/main"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eaLnBrk="1" hangingPunct="1"/>
            <a:endParaRPr lang="en-US">
              <a:latin typeface="Times" charset="0"/>
              <a:ea typeface="ＭＳ Ｐゴシック" charset="0"/>
              <a:cs typeface="ＭＳ Ｐゴシック" charset="0"/>
            </a:endParaRPr>
          </a:p>
        </p:txBody>
      </p:sp>
    </p:spTree>
    <p:extLst>
      <p:ext uri="{BB962C8B-B14F-4D97-AF65-F5344CB8AC3E}">
        <p14:creationId xmlns:p14="http://schemas.microsoft.com/office/powerpoint/2010/main" val="271497919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400" b="1">
                <a:solidFill>
                  <a:schemeClr val="tx1"/>
                </a:solidFill>
                <a:latin typeface="Comic Sans MS" charset="0"/>
                <a:ea typeface="ＭＳ Ｐゴシック" charset="0"/>
                <a:cs typeface="ＭＳ Ｐゴシック" charset="0"/>
              </a:defRPr>
            </a:lvl1pPr>
            <a:lvl2pPr marL="742950" indent="-285750">
              <a:defRPr sz="2400" b="1">
                <a:solidFill>
                  <a:schemeClr val="tx1"/>
                </a:solidFill>
                <a:latin typeface="Comic Sans MS" charset="0"/>
                <a:ea typeface="ＭＳ Ｐゴシック" charset="0"/>
              </a:defRPr>
            </a:lvl2pPr>
            <a:lvl3pPr marL="1143000" indent="-228600">
              <a:defRPr sz="2400" b="1">
                <a:solidFill>
                  <a:schemeClr val="tx1"/>
                </a:solidFill>
                <a:latin typeface="Comic Sans MS" charset="0"/>
                <a:ea typeface="ＭＳ Ｐゴシック" charset="0"/>
              </a:defRPr>
            </a:lvl3pPr>
            <a:lvl4pPr marL="1600200" indent="-228600">
              <a:defRPr sz="2400" b="1">
                <a:solidFill>
                  <a:schemeClr val="tx1"/>
                </a:solidFill>
                <a:latin typeface="Comic Sans MS" charset="0"/>
                <a:ea typeface="ＭＳ Ｐゴシック" charset="0"/>
              </a:defRPr>
            </a:lvl4pPr>
            <a:lvl5pPr marL="2057400" indent="-228600">
              <a:defRPr sz="2400" b="1">
                <a:solidFill>
                  <a:schemeClr val="tx1"/>
                </a:solidFill>
                <a:latin typeface="Comic Sans MS" charset="0"/>
                <a:ea typeface="ＭＳ Ｐゴシック" charset="0"/>
              </a:defRPr>
            </a:lvl5pPr>
            <a:lvl6pPr marL="2514600" indent="-228600" eaLnBrk="0" fontAlgn="base" hangingPunct="0">
              <a:spcBef>
                <a:spcPct val="0"/>
              </a:spcBef>
              <a:spcAft>
                <a:spcPct val="0"/>
              </a:spcAft>
              <a:defRPr sz="2400" b="1">
                <a:solidFill>
                  <a:schemeClr val="tx1"/>
                </a:solidFill>
                <a:latin typeface="Comic Sans MS" charset="0"/>
                <a:ea typeface="ＭＳ Ｐゴシック" charset="0"/>
              </a:defRPr>
            </a:lvl6pPr>
            <a:lvl7pPr marL="2971800" indent="-228600" eaLnBrk="0" fontAlgn="base" hangingPunct="0">
              <a:spcBef>
                <a:spcPct val="0"/>
              </a:spcBef>
              <a:spcAft>
                <a:spcPct val="0"/>
              </a:spcAft>
              <a:defRPr sz="2400" b="1">
                <a:solidFill>
                  <a:schemeClr val="tx1"/>
                </a:solidFill>
                <a:latin typeface="Comic Sans MS" charset="0"/>
                <a:ea typeface="ＭＳ Ｐゴシック" charset="0"/>
              </a:defRPr>
            </a:lvl7pPr>
            <a:lvl8pPr marL="3429000" indent="-228600" eaLnBrk="0" fontAlgn="base" hangingPunct="0">
              <a:spcBef>
                <a:spcPct val="0"/>
              </a:spcBef>
              <a:spcAft>
                <a:spcPct val="0"/>
              </a:spcAft>
              <a:defRPr sz="2400" b="1">
                <a:solidFill>
                  <a:schemeClr val="tx1"/>
                </a:solidFill>
                <a:latin typeface="Comic Sans MS" charset="0"/>
                <a:ea typeface="ＭＳ Ｐゴシック" charset="0"/>
              </a:defRPr>
            </a:lvl8pPr>
            <a:lvl9pPr marL="3886200" indent="-228600" eaLnBrk="0" fontAlgn="base" hangingPunct="0">
              <a:spcBef>
                <a:spcPct val="0"/>
              </a:spcBef>
              <a:spcAft>
                <a:spcPct val="0"/>
              </a:spcAft>
              <a:defRPr sz="2400" b="1">
                <a:solidFill>
                  <a:schemeClr val="tx1"/>
                </a:solidFill>
                <a:latin typeface="Comic Sans MS" charset="0"/>
                <a:ea typeface="ＭＳ Ｐゴシック" charset="0"/>
              </a:defRPr>
            </a:lvl9pPr>
          </a:lstStyle>
          <a:p>
            <a:fld id="{CC314655-A892-AB43-8921-38571E349525}" type="slidenum">
              <a:rPr lang="en-US" sz="1200"/>
              <a:pPr/>
              <a:t>9</a:t>
            </a:fld>
            <a:endParaRPr lang="en-US" sz="1200"/>
          </a:p>
        </p:txBody>
      </p:sp>
      <p:sp>
        <p:nvSpPr>
          <p:cNvPr id="41986" name="Rectangle 2"/>
          <p:cNvSpPr>
            <a:spLocks noGrp="1" noRot="1" noChangeAspect="1" noChangeArrowheads="1" noTextEdit="1"/>
          </p:cNvSpPr>
          <p:nvPr>
            <p:ph type="sldImg"/>
          </p:nvPr>
        </p:nvSpPr>
        <p:spPr>
          <a:ln/>
        </p:spPr>
      </p:sp>
      <p:sp>
        <p:nvSpPr>
          <p:cNvPr id="41987"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eaLnBrk="1" hangingPunct="1"/>
            <a:r>
              <a:rPr lang="en-US" dirty="0">
                <a:latin typeface="Times" charset="0"/>
                <a:ea typeface="ＭＳ Ｐゴシック" charset="0"/>
                <a:cs typeface="ＭＳ Ｐゴシック" charset="0"/>
              </a:rPr>
              <a:t>Reference the </a:t>
            </a:r>
            <a:r>
              <a:rPr lang="ja-JP" altLang="en-US" dirty="0">
                <a:latin typeface="Times" charset="0"/>
                <a:ea typeface="ＭＳ Ｐゴシック" charset="0"/>
                <a:cs typeface="ＭＳ Ｐゴシック" charset="0"/>
              </a:rPr>
              <a:t>“</a:t>
            </a:r>
            <a:r>
              <a:rPr lang="en-US" altLang="ja-JP" dirty="0">
                <a:latin typeface="Times" charset="0"/>
                <a:ea typeface="ＭＳ Ｐゴシック" charset="0"/>
                <a:cs typeface="ＭＳ Ｐゴシック" charset="0"/>
              </a:rPr>
              <a:t>True Cost of Scouting</a:t>
            </a:r>
            <a:r>
              <a:rPr lang="ja-JP" altLang="en-US" dirty="0">
                <a:latin typeface="Times" charset="0"/>
                <a:ea typeface="ＭＳ Ｐゴシック" charset="0"/>
                <a:cs typeface="ＭＳ Ｐゴシック" charset="0"/>
              </a:rPr>
              <a:t>”</a:t>
            </a:r>
            <a:r>
              <a:rPr lang="en-US" altLang="ja-JP" dirty="0">
                <a:latin typeface="Times" charset="0"/>
                <a:ea typeface="ＭＳ Ｐゴシック" charset="0"/>
                <a:cs typeface="ＭＳ Ｐゴシック" charset="0"/>
              </a:rPr>
              <a:t> sheet and the Friends of Scouting brochure.</a:t>
            </a:r>
          </a:p>
          <a:p>
            <a:pPr eaLnBrk="1" hangingPunct="1"/>
            <a:endParaRPr lang="en-US" dirty="0">
              <a:latin typeface="Times" charset="0"/>
              <a:ea typeface="ＭＳ Ｐゴシック" charset="0"/>
              <a:cs typeface="ＭＳ Ｐゴシック" charset="0"/>
            </a:endParaRPr>
          </a:p>
          <a:p>
            <a:pPr eaLnBrk="1" hangingPunct="1"/>
            <a:endParaRPr lang="en-US" dirty="0">
              <a:latin typeface="Times" charset="0"/>
              <a:ea typeface="ＭＳ Ｐゴシック" charset="0"/>
              <a:cs typeface="ＭＳ Ｐゴシック" charset="0"/>
            </a:endParaRPr>
          </a:p>
        </p:txBody>
      </p:sp>
    </p:spTree>
    <p:extLst>
      <p:ext uri="{BB962C8B-B14F-4D97-AF65-F5344CB8AC3E}">
        <p14:creationId xmlns:p14="http://schemas.microsoft.com/office/powerpoint/2010/main" val="87289064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Slide Image Placeholder 1"/>
          <p:cNvSpPr>
            <a:spLocks noGrp="1" noRot="1" noChangeAspect="1"/>
          </p:cNvSpPr>
          <p:nvPr>
            <p:ph type="sldImg"/>
          </p:nvPr>
        </p:nvSpPr>
        <p:spPr>
          <a:ln/>
        </p:spPr>
      </p:sp>
      <p:sp>
        <p:nvSpPr>
          <p:cNvPr id="18434" name="Notes Placeholder 2"/>
          <p:cNvSpPr>
            <a:spLocks noGrp="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r>
              <a:rPr lang="en-US" dirty="0">
                <a:solidFill>
                  <a:srgbClr val="000090"/>
                </a:solidFill>
                <a:latin typeface="Times" charset="0"/>
                <a:ea typeface="ＭＳ Ｐゴシック" charset="0"/>
                <a:cs typeface="ＭＳ Ｐゴシック" charset="0"/>
              </a:rPr>
              <a:t>The footprint of a council can be very different depending on where you sit. Unit leaders see it one way, district leaders see it another and parents see it still another way. And the perspective of each of these groups changes depending on how long they are involved in the program.</a:t>
            </a:r>
            <a:br>
              <a:rPr lang="en-US" dirty="0">
                <a:solidFill>
                  <a:srgbClr val="000090"/>
                </a:solidFill>
                <a:latin typeface="Times" charset="0"/>
                <a:ea typeface="ＭＳ Ｐゴシック" charset="0"/>
                <a:cs typeface="ＭＳ Ｐゴシック" charset="0"/>
              </a:rPr>
            </a:br>
            <a:br>
              <a:rPr lang="en-US" dirty="0">
                <a:solidFill>
                  <a:srgbClr val="000090"/>
                </a:solidFill>
                <a:latin typeface="Times" charset="0"/>
                <a:ea typeface="ＭＳ Ｐゴシック" charset="0"/>
                <a:cs typeface="ＭＳ Ｐゴシック" charset="0"/>
              </a:rPr>
            </a:br>
            <a:endParaRPr lang="en-US" dirty="0">
              <a:latin typeface="Times" charset="0"/>
              <a:ea typeface="ＭＳ Ｐゴシック" charset="0"/>
              <a:cs typeface="ＭＳ Ｐゴシック" charset="0"/>
            </a:endParaRPr>
          </a:p>
        </p:txBody>
      </p:sp>
      <p:sp>
        <p:nvSpPr>
          <p:cNvPr id="18435" name="Slide Number Placeholder 3"/>
          <p:cNvSpPr>
            <a:spLocks noGrp="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400" b="1">
                <a:solidFill>
                  <a:schemeClr val="tx1"/>
                </a:solidFill>
                <a:latin typeface="Comic Sans MS" charset="0"/>
                <a:ea typeface="ＭＳ Ｐゴシック" charset="0"/>
                <a:cs typeface="ＭＳ Ｐゴシック" charset="0"/>
              </a:defRPr>
            </a:lvl1pPr>
            <a:lvl2pPr marL="742950" indent="-285750">
              <a:defRPr sz="2400" b="1">
                <a:solidFill>
                  <a:schemeClr val="tx1"/>
                </a:solidFill>
                <a:latin typeface="Comic Sans MS" charset="0"/>
                <a:ea typeface="ＭＳ Ｐゴシック" charset="0"/>
              </a:defRPr>
            </a:lvl2pPr>
            <a:lvl3pPr marL="1143000" indent="-228600">
              <a:defRPr sz="2400" b="1">
                <a:solidFill>
                  <a:schemeClr val="tx1"/>
                </a:solidFill>
                <a:latin typeface="Comic Sans MS" charset="0"/>
                <a:ea typeface="ＭＳ Ｐゴシック" charset="0"/>
              </a:defRPr>
            </a:lvl3pPr>
            <a:lvl4pPr marL="1600200" indent="-228600">
              <a:defRPr sz="2400" b="1">
                <a:solidFill>
                  <a:schemeClr val="tx1"/>
                </a:solidFill>
                <a:latin typeface="Comic Sans MS" charset="0"/>
                <a:ea typeface="ＭＳ Ｐゴシック" charset="0"/>
              </a:defRPr>
            </a:lvl4pPr>
            <a:lvl5pPr marL="2057400" indent="-228600">
              <a:defRPr sz="2400" b="1">
                <a:solidFill>
                  <a:schemeClr val="tx1"/>
                </a:solidFill>
                <a:latin typeface="Comic Sans MS" charset="0"/>
                <a:ea typeface="ＭＳ Ｐゴシック" charset="0"/>
              </a:defRPr>
            </a:lvl5pPr>
            <a:lvl6pPr marL="2514600" indent="-228600" eaLnBrk="0" fontAlgn="base" hangingPunct="0">
              <a:spcBef>
                <a:spcPct val="0"/>
              </a:spcBef>
              <a:spcAft>
                <a:spcPct val="0"/>
              </a:spcAft>
              <a:defRPr sz="2400" b="1">
                <a:solidFill>
                  <a:schemeClr val="tx1"/>
                </a:solidFill>
                <a:latin typeface="Comic Sans MS" charset="0"/>
                <a:ea typeface="ＭＳ Ｐゴシック" charset="0"/>
              </a:defRPr>
            </a:lvl6pPr>
            <a:lvl7pPr marL="2971800" indent="-228600" eaLnBrk="0" fontAlgn="base" hangingPunct="0">
              <a:spcBef>
                <a:spcPct val="0"/>
              </a:spcBef>
              <a:spcAft>
                <a:spcPct val="0"/>
              </a:spcAft>
              <a:defRPr sz="2400" b="1">
                <a:solidFill>
                  <a:schemeClr val="tx1"/>
                </a:solidFill>
                <a:latin typeface="Comic Sans MS" charset="0"/>
                <a:ea typeface="ＭＳ Ｐゴシック" charset="0"/>
              </a:defRPr>
            </a:lvl7pPr>
            <a:lvl8pPr marL="3429000" indent="-228600" eaLnBrk="0" fontAlgn="base" hangingPunct="0">
              <a:spcBef>
                <a:spcPct val="0"/>
              </a:spcBef>
              <a:spcAft>
                <a:spcPct val="0"/>
              </a:spcAft>
              <a:defRPr sz="2400" b="1">
                <a:solidFill>
                  <a:schemeClr val="tx1"/>
                </a:solidFill>
                <a:latin typeface="Comic Sans MS" charset="0"/>
                <a:ea typeface="ＭＳ Ｐゴシック" charset="0"/>
              </a:defRPr>
            </a:lvl8pPr>
            <a:lvl9pPr marL="3886200" indent="-228600" eaLnBrk="0" fontAlgn="base" hangingPunct="0">
              <a:spcBef>
                <a:spcPct val="0"/>
              </a:spcBef>
              <a:spcAft>
                <a:spcPct val="0"/>
              </a:spcAft>
              <a:defRPr sz="2400" b="1">
                <a:solidFill>
                  <a:schemeClr val="tx1"/>
                </a:solidFill>
                <a:latin typeface="Comic Sans MS" charset="0"/>
                <a:ea typeface="ＭＳ Ｐゴシック" charset="0"/>
              </a:defRPr>
            </a:lvl9pPr>
          </a:lstStyle>
          <a:p>
            <a:fld id="{46F40C34-3264-9A4F-9C63-430FC67A42B3}" type="slidenum">
              <a:rPr lang="en-US" sz="1200"/>
              <a:pPr/>
              <a:t>10</a:t>
            </a:fld>
            <a:endParaRPr lang="en-US" sz="1200"/>
          </a:p>
        </p:txBody>
      </p:sp>
    </p:spTree>
    <p:extLst>
      <p:ext uri="{BB962C8B-B14F-4D97-AF65-F5344CB8AC3E}">
        <p14:creationId xmlns:p14="http://schemas.microsoft.com/office/powerpoint/2010/main" val="147574755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29" name="Slide Image Placeholder 1"/>
          <p:cNvSpPr>
            <a:spLocks noGrp="1" noRot="1" noChangeAspect="1"/>
          </p:cNvSpPr>
          <p:nvPr>
            <p:ph type="sldImg"/>
          </p:nvPr>
        </p:nvSpPr>
        <p:spPr>
          <a:ln/>
        </p:spPr>
      </p:sp>
      <p:sp>
        <p:nvSpPr>
          <p:cNvPr id="73730" name="Notes Placeholder 2"/>
          <p:cNvSpPr>
            <a:spLocks noGrp="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r>
              <a:rPr lang="en-US" dirty="0">
                <a:latin typeface="Times" charset="0"/>
                <a:ea typeface="ＭＳ Ｐゴシック" charset="0"/>
                <a:cs typeface="ＭＳ Ｐゴシック" charset="0"/>
              </a:rPr>
              <a:t>The best way to describe the functions of the council is sometimes to ask the question “what if there were no council?”</a:t>
            </a:r>
          </a:p>
        </p:txBody>
      </p:sp>
      <p:sp>
        <p:nvSpPr>
          <p:cNvPr id="73731" name="Slide Number Placeholder 3"/>
          <p:cNvSpPr>
            <a:spLocks noGrp="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400" b="1">
                <a:solidFill>
                  <a:schemeClr val="tx1"/>
                </a:solidFill>
                <a:latin typeface="Comic Sans MS" charset="0"/>
                <a:ea typeface="ＭＳ Ｐゴシック" charset="0"/>
                <a:cs typeface="ＭＳ Ｐゴシック" charset="0"/>
              </a:defRPr>
            </a:lvl1pPr>
            <a:lvl2pPr marL="742950" indent="-285750">
              <a:defRPr sz="2400" b="1">
                <a:solidFill>
                  <a:schemeClr val="tx1"/>
                </a:solidFill>
                <a:latin typeface="Comic Sans MS" charset="0"/>
                <a:ea typeface="ＭＳ Ｐゴシック" charset="0"/>
              </a:defRPr>
            </a:lvl2pPr>
            <a:lvl3pPr marL="1143000" indent="-228600">
              <a:defRPr sz="2400" b="1">
                <a:solidFill>
                  <a:schemeClr val="tx1"/>
                </a:solidFill>
                <a:latin typeface="Comic Sans MS" charset="0"/>
                <a:ea typeface="ＭＳ Ｐゴシック" charset="0"/>
              </a:defRPr>
            </a:lvl3pPr>
            <a:lvl4pPr marL="1600200" indent="-228600">
              <a:defRPr sz="2400" b="1">
                <a:solidFill>
                  <a:schemeClr val="tx1"/>
                </a:solidFill>
                <a:latin typeface="Comic Sans MS" charset="0"/>
                <a:ea typeface="ＭＳ Ｐゴシック" charset="0"/>
              </a:defRPr>
            </a:lvl4pPr>
            <a:lvl5pPr marL="2057400" indent="-228600">
              <a:defRPr sz="2400" b="1">
                <a:solidFill>
                  <a:schemeClr val="tx1"/>
                </a:solidFill>
                <a:latin typeface="Comic Sans MS" charset="0"/>
                <a:ea typeface="ＭＳ Ｐゴシック" charset="0"/>
              </a:defRPr>
            </a:lvl5pPr>
            <a:lvl6pPr marL="2514600" indent="-228600" eaLnBrk="0" fontAlgn="base" hangingPunct="0">
              <a:spcBef>
                <a:spcPct val="0"/>
              </a:spcBef>
              <a:spcAft>
                <a:spcPct val="0"/>
              </a:spcAft>
              <a:defRPr sz="2400" b="1">
                <a:solidFill>
                  <a:schemeClr val="tx1"/>
                </a:solidFill>
                <a:latin typeface="Comic Sans MS" charset="0"/>
                <a:ea typeface="ＭＳ Ｐゴシック" charset="0"/>
              </a:defRPr>
            </a:lvl6pPr>
            <a:lvl7pPr marL="2971800" indent="-228600" eaLnBrk="0" fontAlgn="base" hangingPunct="0">
              <a:spcBef>
                <a:spcPct val="0"/>
              </a:spcBef>
              <a:spcAft>
                <a:spcPct val="0"/>
              </a:spcAft>
              <a:defRPr sz="2400" b="1">
                <a:solidFill>
                  <a:schemeClr val="tx1"/>
                </a:solidFill>
                <a:latin typeface="Comic Sans MS" charset="0"/>
                <a:ea typeface="ＭＳ Ｐゴシック" charset="0"/>
              </a:defRPr>
            </a:lvl7pPr>
            <a:lvl8pPr marL="3429000" indent="-228600" eaLnBrk="0" fontAlgn="base" hangingPunct="0">
              <a:spcBef>
                <a:spcPct val="0"/>
              </a:spcBef>
              <a:spcAft>
                <a:spcPct val="0"/>
              </a:spcAft>
              <a:defRPr sz="2400" b="1">
                <a:solidFill>
                  <a:schemeClr val="tx1"/>
                </a:solidFill>
                <a:latin typeface="Comic Sans MS" charset="0"/>
                <a:ea typeface="ＭＳ Ｐゴシック" charset="0"/>
              </a:defRPr>
            </a:lvl8pPr>
            <a:lvl9pPr marL="3886200" indent="-228600" eaLnBrk="0" fontAlgn="base" hangingPunct="0">
              <a:spcBef>
                <a:spcPct val="0"/>
              </a:spcBef>
              <a:spcAft>
                <a:spcPct val="0"/>
              </a:spcAft>
              <a:defRPr sz="2400" b="1">
                <a:solidFill>
                  <a:schemeClr val="tx1"/>
                </a:solidFill>
                <a:latin typeface="Comic Sans MS" charset="0"/>
                <a:ea typeface="ＭＳ Ｐゴシック" charset="0"/>
              </a:defRPr>
            </a:lvl9pPr>
          </a:lstStyle>
          <a:p>
            <a:fld id="{E773617B-49C2-AD49-95D1-93488E250A5A}" type="slidenum">
              <a:rPr lang="en-US" sz="1200"/>
              <a:pPr/>
              <a:t>11</a:t>
            </a:fld>
            <a:endParaRPr lang="en-US" sz="1200"/>
          </a:p>
        </p:txBody>
      </p:sp>
    </p:spTree>
    <p:extLst>
      <p:ext uri="{BB962C8B-B14F-4D97-AF65-F5344CB8AC3E}">
        <p14:creationId xmlns:p14="http://schemas.microsoft.com/office/powerpoint/2010/main" val="340570613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400" b="1">
                <a:solidFill>
                  <a:schemeClr val="tx1"/>
                </a:solidFill>
                <a:latin typeface="Comic Sans MS" charset="0"/>
                <a:ea typeface="ＭＳ Ｐゴシック" charset="0"/>
                <a:cs typeface="ＭＳ Ｐゴシック" charset="0"/>
              </a:defRPr>
            </a:lvl1pPr>
            <a:lvl2pPr marL="742950" indent="-285750">
              <a:defRPr sz="2400" b="1">
                <a:solidFill>
                  <a:schemeClr val="tx1"/>
                </a:solidFill>
                <a:latin typeface="Comic Sans MS" charset="0"/>
                <a:ea typeface="ＭＳ Ｐゴシック" charset="0"/>
              </a:defRPr>
            </a:lvl2pPr>
            <a:lvl3pPr marL="1143000" indent="-228600">
              <a:defRPr sz="2400" b="1">
                <a:solidFill>
                  <a:schemeClr val="tx1"/>
                </a:solidFill>
                <a:latin typeface="Comic Sans MS" charset="0"/>
                <a:ea typeface="ＭＳ Ｐゴシック" charset="0"/>
              </a:defRPr>
            </a:lvl3pPr>
            <a:lvl4pPr marL="1600200" indent="-228600">
              <a:defRPr sz="2400" b="1">
                <a:solidFill>
                  <a:schemeClr val="tx1"/>
                </a:solidFill>
                <a:latin typeface="Comic Sans MS" charset="0"/>
                <a:ea typeface="ＭＳ Ｐゴシック" charset="0"/>
              </a:defRPr>
            </a:lvl4pPr>
            <a:lvl5pPr marL="2057400" indent="-228600">
              <a:defRPr sz="2400" b="1">
                <a:solidFill>
                  <a:schemeClr val="tx1"/>
                </a:solidFill>
                <a:latin typeface="Comic Sans MS" charset="0"/>
                <a:ea typeface="ＭＳ Ｐゴシック" charset="0"/>
              </a:defRPr>
            </a:lvl5pPr>
            <a:lvl6pPr marL="2514600" indent="-228600" eaLnBrk="0" fontAlgn="base" hangingPunct="0">
              <a:spcBef>
                <a:spcPct val="0"/>
              </a:spcBef>
              <a:spcAft>
                <a:spcPct val="0"/>
              </a:spcAft>
              <a:defRPr sz="2400" b="1">
                <a:solidFill>
                  <a:schemeClr val="tx1"/>
                </a:solidFill>
                <a:latin typeface="Comic Sans MS" charset="0"/>
                <a:ea typeface="ＭＳ Ｐゴシック" charset="0"/>
              </a:defRPr>
            </a:lvl6pPr>
            <a:lvl7pPr marL="2971800" indent="-228600" eaLnBrk="0" fontAlgn="base" hangingPunct="0">
              <a:spcBef>
                <a:spcPct val="0"/>
              </a:spcBef>
              <a:spcAft>
                <a:spcPct val="0"/>
              </a:spcAft>
              <a:defRPr sz="2400" b="1">
                <a:solidFill>
                  <a:schemeClr val="tx1"/>
                </a:solidFill>
                <a:latin typeface="Comic Sans MS" charset="0"/>
                <a:ea typeface="ＭＳ Ｐゴシック" charset="0"/>
              </a:defRPr>
            </a:lvl7pPr>
            <a:lvl8pPr marL="3429000" indent="-228600" eaLnBrk="0" fontAlgn="base" hangingPunct="0">
              <a:spcBef>
                <a:spcPct val="0"/>
              </a:spcBef>
              <a:spcAft>
                <a:spcPct val="0"/>
              </a:spcAft>
              <a:defRPr sz="2400" b="1">
                <a:solidFill>
                  <a:schemeClr val="tx1"/>
                </a:solidFill>
                <a:latin typeface="Comic Sans MS" charset="0"/>
                <a:ea typeface="ＭＳ Ｐゴシック" charset="0"/>
              </a:defRPr>
            </a:lvl8pPr>
            <a:lvl9pPr marL="3886200" indent="-228600" eaLnBrk="0" fontAlgn="base" hangingPunct="0">
              <a:spcBef>
                <a:spcPct val="0"/>
              </a:spcBef>
              <a:spcAft>
                <a:spcPct val="0"/>
              </a:spcAft>
              <a:defRPr sz="2400" b="1">
                <a:solidFill>
                  <a:schemeClr val="tx1"/>
                </a:solidFill>
                <a:latin typeface="Comic Sans MS" charset="0"/>
                <a:ea typeface="ＭＳ Ｐゴシック" charset="0"/>
              </a:defRPr>
            </a:lvl9pPr>
          </a:lstStyle>
          <a:p>
            <a:fld id="{AB400C0F-67B5-634F-93C3-80328CB225A7}" type="slidenum">
              <a:rPr lang="en-US" sz="1200"/>
              <a:pPr/>
              <a:t>12</a:t>
            </a:fld>
            <a:endParaRPr lang="en-US" sz="1200"/>
          </a:p>
        </p:txBody>
      </p:sp>
      <p:sp>
        <p:nvSpPr>
          <p:cNvPr id="21506" name="Rectangle 2"/>
          <p:cNvSpPr>
            <a:spLocks noGrp="1" noRot="1" noChangeAspect="1" noChangeArrowheads="1" noTextEdit="1"/>
          </p:cNvSpPr>
          <p:nvPr>
            <p:ph type="sldImg"/>
          </p:nvPr>
        </p:nvSpPr>
        <p:spPr>
          <a:ln/>
        </p:spPr>
      </p:sp>
      <p:sp>
        <p:nvSpPr>
          <p:cNvPr id="21507"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eaLnBrk="1" hangingPunct="1"/>
            <a:r>
              <a:rPr lang="en-US" dirty="0">
                <a:solidFill>
                  <a:srgbClr val="000090"/>
                </a:solidFill>
                <a:latin typeface="Times" charset="0"/>
                <a:ea typeface="ＭＳ Ｐゴシック" charset="0"/>
                <a:cs typeface="ＭＳ Ｐゴシック" charset="0"/>
              </a:rPr>
              <a:t> Probably, but not for very long. Most packs would die out within one year and most troops within two years. Most local Scout groups simply do not have the time, manpower, know-how, and/or relationships in the community to keep new members flowing into Scouting. One of the council</a:t>
            </a:r>
            <a:r>
              <a:rPr lang="ja-JP" altLang="en-US" dirty="0">
                <a:solidFill>
                  <a:srgbClr val="000090"/>
                </a:solidFill>
                <a:latin typeface="Times" charset="0"/>
                <a:ea typeface="ＭＳ Ｐゴシック" charset="0"/>
                <a:cs typeface="ＭＳ Ｐゴシック" charset="0"/>
              </a:rPr>
              <a:t>’</a:t>
            </a:r>
            <a:r>
              <a:rPr lang="en-US" altLang="ja-JP" dirty="0">
                <a:solidFill>
                  <a:srgbClr val="000090"/>
                </a:solidFill>
                <a:latin typeface="Times" charset="0"/>
                <a:ea typeface="ＭＳ Ｐゴシック" charset="0"/>
                <a:cs typeface="ＭＳ Ｐゴシック" charset="0"/>
              </a:rPr>
              <a:t>s vital functions is to develop &amp; maintain relationships with schools so that recruiting can take place each year. Scouting doesn</a:t>
            </a:r>
            <a:r>
              <a:rPr lang="en-US" dirty="0">
                <a:solidFill>
                  <a:srgbClr val="000090"/>
                </a:solidFill>
                <a:latin typeface="Times" charset="0"/>
                <a:ea typeface="ＭＳ Ｐゴシック" charset="0"/>
                <a:cs typeface="ＭＳ Ｐゴシック" charset="0"/>
              </a:rPr>
              <a:t>’</a:t>
            </a:r>
            <a:r>
              <a:rPr lang="en-US" altLang="ja-JP" dirty="0">
                <a:solidFill>
                  <a:srgbClr val="000090"/>
                </a:solidFill>
                <a:latin typeface="Times" charset="0"/>
                <a:ea typeface="ＭＳ Ｐゴシック" charset="0"/>
                <a:cs typeface="ＭＳ Ｐゴシック" charset="0"/>
              </a:rPr>
              <a:t>t just happen, it takes work.</a:t>
            </a:r>
            <a:endParaRPr lang="en-US" dirty="0">
              <a:solidFill>
                <a:srgbClr val="000090"/>
              </a:solidFill>
              <a:latin typeface="Times" charset="0"/>
              <a:ea typeface="ＭＳ Ｐゴシック" charset="0"/>
              <a:cs typeface="ＭＳ Ｐゴシック" charset="0"/>
            </a:endParaRPr>
          </a:p>
        </p:txBody>
      </p:sp>
    </p:spTree>
    <p:extLst>
      <p:ext uri="{BB962C8B-B14F-4D97-AF65-F5344CB8AC3E}">
        <p14:creationId xmlns:p14="http://schemas.microsoft.com/office/powerpoint/2010/main" val="320938417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400" b="1">
                <a:solidFill>
                  <a:schemeClr val="tx1"/>
                </a:solidFill>
                <a:latin typeface="Comic Sans MS" charset="0"/>
                <a:ea typeface="ＭＳ Ｐゴシック" charset="0"/>
                <a:cs typeface="ＭＳ Ｐゴシック" charset="0"/>
              </a:defRPr>
            </a:lvl1pPr>
            <a:lvl2pPr marL="742950" indent="-285750">
              <a:defRPr sz="2400" b="1">
                <a:solidFill>
                  <a:schemeClr val="tx1"/>
                </a:solidFill>
                <a:latin typeface="Comic Sans MS" charset="0"/>
                <a:ea typeface="ＭＳ Ｐゴシック" charset="0"/>
              </a:defRPr>
            </a:lvl2pPr>
            <a:lvl3pPr marL="1143000" indent="-228600">
              <a:defRPr sz="2400" b="1">
                <a:solidFill>
                  <a:schemeClr val="tx1"/>
                </a:solidFill>
                <a:latin typeface="Comic Sans MS" charset="0"/>
                <a:ea typeface="ＭＳ Ｐゴシック" charset="0"/>
              </a:defRPr>
            </a:lvl3pPr>
            <a:lvl4pPr marL="1600200" indent="-228600">
              <a:defRPr sz="2400" b="1">
                <a:solidFill>
                  <a:schemeClr val="tx1"/>
                </a:solidFill>
                <a:latin typeface="Comic Sans MS" charset="0"/>
                <a:ea typeface="ＭＳ Ｐゴシック" charset="0"/>
              </a:defRPr>
            </a:lvl4pPr>
            <a:lvl5pPr marL="2057400" indent="-228600">
              <a:defRPr sz="2400" b="1">
                <a:solidFill>
                  <a:schemeClr val="tx1"/>
                </a:solidFill>
                <a:latin typeface="Comic Sans MS" charset="0"/>
                <a:ea typeface="ＭＳ Ｐゴシック" charset="0"/>
              </a:defRPr>
            </a:lvl5pPr>
            <a:lvl6pPr marL="2514600" indent="-228600" eaLnBrk="0" fontAlgn="base" hangingPunct="0">
              <a:spcBef>
                <a:spcPct val="0"/>
              </a:spcBef>
              <a:spcAft>
                <a:spcPct val="0"/>
              </a:spcAft>
              <a:defRPr sz="2400" b="1">
                <a:solidFill>
                  <a:schemeClr val="tx1"/>
                </a:solidFill>
                <a:latin typeface="Comic Sans MS" charset="0"/>
                <a:ea typeface="ＭＳ Ｐゴシック" charset="0"/>
              </a:defRPr>
            </a:lvl6pPr>
            <a:lvl7pPr marL="2971800" indent="-228600" eaLnBrk="0" fontAlgn="base" hangingPunct="0">
              <a:spcBef>
                <a:spcPct val="0"/>
              </a:spcBef>
              <a:spcAft>
                <a:spcPct val="0"/>
              </a:spcAft>
              <a:defRPr sz="2400" b="1">
                <a:solidFill>
                  <a:schemeClr val="tx1"/>
                </a:solidFill>
                <a:latin typeface="Comic Sans MS" charset="0"/>
                <a:ea typeface="ＭＳ Ｐゴシック" charset="0"/>
              </a:defRPr>
            </a:lvl7pPr>
            <a:lvl8pPr marL="3429000" indent="-228600" eaLnBrk="0" fontAlgn="base" hangingPunct="0">
              <a:spcBef>
                <a:spcPct val="0"/>
              </a:spcBef>
              <a:spcAft>
                <a:spcPct val="0"/>
              </a:spcAft>
              <a:defRPr sz="2400" b="1">
                <a:solidFill>
                  <a:schemeClr val="tx1"/>
                </a:solidFill>
                <a:latin typeface="Comic Sans MS" charset="0"/>
                <a:ea typeface="ＭＳ Ｐゴシック" charset="0"/>
              </a:defRPr>
            </a:lvl8pPr>
            <a:lvl9pPr marL="3886200" indent="-228600" eaLnBrk="0" fontAlgn="base" hangingPunct="0">
              <a:spcBef>
                <a:spcPct val="0"/>
              </a:spcBef>
              <a:spcAft>
                <a:spcPct val="0"/>
              </a:spcAft>
              <a:defRPr sz="2400" b="1">
                <a:solidFill>
                  <a:schemeClr val="tx1"/>
                </a:solidFill>
                <a:latin typeface="Comic Sans MS" charset="0"/>
                <a:ea typeface="ＭＳ Ｐゴシック" charset="0"/>
              </a:defRPr>
            </a:lvl9pPr>
          </a:lstStyle>
          <a:p>
            <a:fld id="{080BA287-D8C4-5A42-A8EC-7B932159B328}" type="slidenum">
              <a:rPr lang="en-US" sz="1200"/>
              <a:pPr/>
              <a:t>13</a:t>
            </a:fld>
            <a:endParaRPr lang="en-US" sz="1200"/>
          </a:p>
        </p:txBody>
      </p:sp>
      <p:sp>
        <p:nvSpPr>
          <p:cNvPr id="23554" name="Rectangle 2"/>
          <p:cNvSpPr>
            <a:spLocks noGrp="1" noRot="1" noChangeAspect="1" noChangeArrowheads="1" noTextEdit="1"/>
          </p:cNvSpPr>
          <p:nvPr>
            <p:ph type="sldImg"/>
          </p:nvPr>
        </p:nvSpPr>
        <p:spPr>
          <a:ln/>
        </p:spPr>
      </p:sp>
      <p:sp>
        <p:nvSpPr>
          <p:cNvPr id="23555"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eaLnBrk="1" hangingPunct="1"/>
            <a:r>
              <a:rPr lang="en-US" dirty="0">
                <a:solidFill>
                  <a:srgbClr val="000090"/>
                </a:solidFill>
                <a:latin typeface="Times" charset="0"/>
                <a:ea typeface="ＭＳ Ｐゴシック" charset="0"/>
                <a:cs typeface="ＭＳ Ｐゴシック" charset="0"/>
              </a:rPr>
              <a:t>Definitely not! One of the first things these agencies ask when approached about chartering a Scouting unit is </a:t>
            </a:r>
            <a:r>
              <a:rPr lang="ja-JP" altLang="en-US" dirty="0">
                <a:solidFill>
                  <a:srgbClr val="000090"/>
                </a:solidFill>
                <a:latin typeface="Times" charset="0"/>
                <a:ea typeface="ＭＳ Ｐゴシック" charset="0"/>
                <a:cs typeface="ＭＳ Ｐゴシック" charset="0"/>
              </a:rPr>
              <a:t>“</a:t>
            </a:r>
            <a:r>
              <a:rPr lang="en-US" altLang="ja-JP" dirty="0">
                <a:solidFill>
                  <a:srgbClr val="000090"/>
                </a:solidFill>
                <a:latin typeface="Times" charset="0"/>
                <a:ea typeface="ＭＳ Ｐゴシック" charset="0"/>
                <a:cs typeface="ＭＳ Ｐゴシック" charset="0"/>
              </a:rPr>
              <a:t>can we see your insurance certificates?</a:t>
            </a:r>
            <a:r>
              <a:rPr lang="ja-JP" altLang="en-US" dirty="0">
                <a:solidFill>
                  <a:srgbClr val="000090"/>
                </a:solidFill>
                <a:latin typeface="Times" charset="0"/>
                <a:ea typeface="ＭＳ Ｐゴシック" charset="0"/>
                <a:cs typeface="ＭＳ Ｐゴシック" charset="0"/>
              </a:rPr>
              <a:t>”</a:t>
            </a:r>
            <a:r>
              <a:rPr lang="en-US" altLang="ja-JP" dirty="0">
                <a:solidFill>
                  <a:srgbClr val="000090"/>
                </a:solidFill>
                <a:latin typeface="Times" charset="0"/>
                <a:ea typeface="ＭＳ Ｐゴシック" charset="0"/>
                <a:cs typeface="ＭＳ Ｐゴシック" charset="0"/>
              </a:rPr>
              <a:t> Maintaining medical and liability insurance for all Scouts, leaders and participants in Scouting activities is a critical function of the council. That coverage cost the council an average of $47,000 each year</a:t>
            </a:r>
            <a:r>
              <a:rPr lang="en-US" altLang="ja-JP" dirty="0">
                <a:latin typeface="Times" charset="0"/>
                <a:ea typeface="ＭＳ Ｐゴシック" charset="0"/>
                <a:cs typeface="ＭＳ Ｐゴシック" charset="0"/>
              </a:rPr>
              <a:t>. </a:t>
            </a:r>
          </a:p>
          <a:p>
            <a:pPr eaLnBrk="1" hangingPunct="1"/>
            <a:endParaRPr lang="en-US" dirty="0">
              <a:latin typeface="Times" charset="0"/>
              <a:ea typeface="ＭＳ Ｐゴシック" charset="0"/>
              <a:cs typeface="ＭＳ Ｐゴシック" charset="0"/>
            </a:endParaRPr>
          </a:p>
        </p:txBody>
      </p:sp>
    </p:spTree>
    <p:extLst>
      <p:ext uri="{BB962C8B-B14F-4D97-AF65-F5344CB8AC3E}">
        <p14:creationId xmlns:p14="http://schemas.microsoft.com/office/powerpoint/2010/main" val="123103717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400" b="1">
                <a:solidFill>
                  <a:schemeClr val="tx1"/>
                </a:solidFill>
                <a:latin typeface="Comic Sans MS" charset="0"/>
                <a:ea typeface="ＭＳ Ｐゴシック" charset="0"/>
                <a:cs typeface="ＭＳ Ｐゴシック" charset="0"/>
              </a:defRPr>
            </a:lvl1pPr>
            <a:lvl2pPr marL="742950" indent="-285750">
              <a:defRPr sz="2400" b="1">
                <a:solidFill>
                  <a:schemeClr val="tx1"/>
                </a:solidFill>
                <a:latin typeface="Comic Sans MS" charset="0"/>
                <a:ea typeface="ＭＳ Ｐゴシック" charset="0"/>
              </a:defRPr>
            </a:lvl2pPr>
            <a:lvl3pPr marL="1143000" indent="-228600">
              <a:defRPr sz="2400" b="1">
                <a:solidFill>
                  <a:schemeClr val="tx1"/>
                </a:solidFill>
                <a:latin typeface="Comic Sans MS" charset="0"/>
                <a:ea typeface="ＭＳ Ｐゴシック" charset="0"/>
              </a:defRPr>
            </a:lvl3pPr>
            <a:lvl4pPr marL="1600200" indent="-228600">
              <a:defRPr sz="2400" b="1">
                <a:solidFill>
                  <a:schemeClr val="tx1"/>
                </a:solidFill>
                <a:latin typeface="Comic Sans MS" charset="0"/>
                <a:ea typeface="ＭＳ Ｐゴシック" charset="0"/>
              </a:defRPr>
            </a:lvl4pPr>
            <a:lvl5pPr marL="2057400" indent="-228600">
              <a:defRPr sz="2400" b="1">
                <a:solidFill>
                  <a:schemeClr val="tx1"/>
                </a:solidFill>
                <a:latin typeface="Comic Sans MS" charset="0"/>
                <a:ea typeface="ＭＳ Ｐゴシック" charset="0"/>
              </a:defRPr>
            </a:lvl5pPr>
            <a:lvl6pPr marL="2514600" indent="-228600" eaLnBrk="0" fontAlgn="base" hangingPunct="0">
              <a:spcBef>
                <a:spcPct val="0"/>
              </a:spcBef>
              <a:spcAft>
                <a:spcPct val="0"/>
              </a:spcAft>
              <a:defRPr sz="2400" b="1">
                <a:solidFill>
                  <a:schemeClr val="tx1"/>
                </a:solidFill>
                <a:latin typeface="Comic Sans MS" charset="0"/>
                <a:ea typeface="ＭＳ Ｐゴシック" charset="0"/>
              </a:defRPr>
            </a:lvl6pPr>
            <a:lvl7pPr marL="2971800" indent="-228600" eaLnBrk="0" fontAlgn="base" hangingPunct="0">
              <a:spcBef>
                <a:spcPct val="0"/>
              </a:spcBef>
              <a:spcAft>
                <a:spcPct val="0"/>
              </a:spcAft>
              <a:defRPr sz="2400" b="1">
                <a:solidFill>
                  <a:schemeClr val="tx1"/>
                </a:solidFill>
                <a:latin typeface="Comic Sans MS" charset="0"/>
                <a:ea typeface="ＭＳ Ｐゴシック" charset="0"/>
              </a:defRPr>
            </a:lvl7pPr>
            <a:lvl8pPr marL="3429000" indent="-228600" eaLnBrk="0" fontAlgn="base" hangingPunct="0">
              <a:spcBef>
                <a:spcPct val="0"/>
              </a:spcBef>
              <a:spcAft>
                <a:spcPct val="0"/>
              </a:spcAft>
              <a:defRPr sz="2400" b="1">
                <a:solidFill>
                  <a:schemeClr val="tx1"/>
                </a:solidFill>
                <a:latin typeface="Comic Sans MS" charset="0"/>
                <a:ea typeface="ＭＳ Ｐゴシック" charset="0"/>
              </a:defRPr>
            </a:lvl8pPr>
            <a:lvl9pPr marL="3886200" indent="-228600" eaLnBrk="0" fontAlgn="base" hangingPunct="0">
              <a:spcBef>
                <a:spcPct val="0"/>
              </a:spcBef>
              <a:spcAft>
                <a:spcPct val="0"/>
              </a:spcAft>
              <a:defRPr sz="2400" b="1">
                <a:solidFill>
                  <a:schemeClr val="tx1"/>
                </a:solidFill>
                <a:latin typeface="Comic Sans MS" charset="0"/>
                <a:ea typeface="ＭＳ Ｐゴシック" charset="0"/>
              </a:defRPr>
            </a:lvl9pPr>
          </a:lstStyle>
          <a:p>
            <a:fld id="{5854349C-7A92-1B43-B4F7-AB69439F9B33}" type="slidenum">
              <a:rPr lang="en-US" sz="1200"/>
              <a:pPr/>
              <a:t>14</a:t>
            </a:fld>
            <a:endParaRPr lang="en-US" sz="1200"/>
          </a:p>
        </p:txBody>
      </p:sp>
      <p:sp>
        <p:nvSpPr>
          <p:cNvPr id="25602" name="Rectangle 2"/>
          <p:cNvSpPr>
            <a:spLocks noGrp="1" noRot="1" noChangeAspect="1" noChangeArrowheads="1" noTextEdit="1"/>
          </p:cNvSpPr>
          <p:nvPr>
            <p:ph type="sldImg"/>
          </p:nvPr>
        </p:nvSpPr>
        <p:spPr>
          <a:ln/>
        </p:spPr>
      </p:sp>
      <p:sp>
        <p:nvSpPr>
          <p:cNvPr id="25603"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eaLnBrk="1" hangingPunct="1"/>
            <a:r>
              <a:rPr lang="en-US" dirty="0">
                <a:solidFill>
                  <a:srgbClr val="000090"/>
                </a:solidFill>
                <a:latin typeface="Times" charset="0"/>
                <a:ea typeface="ＭＳ Ｐゴシック" charset="0"/>
                <a:cs typeface="ＭＳ Ｐゴシック" charset="0"/>
              </a:rPr>
              <a:t>It</a:t>
            </a:r>
            <a:r>
              <a:rPr lang="ja-JP" altLang="en-US" dirty="0">
                <a:solidFill>
                  <a:srgbClr val="000090"/>
                </a:solidFill>
                <a:latin typeface="Times" charset="0"/>
                <a:ea typeface="ＭＳ Ｐゴシック" charset="0"/>
                <a:cs typeface="ＭＳ Ｐゴシック" charset="0"/>
              </a:rPr>
              <a:t>’</a:t>
            </a:r>
            <a:r>
              <a:rPr lang="en-US" altLang="ja-JP" dirty="0">
                <a:solidFill>
                  <a:srgbClr val="000090"/>
                </a:solidFill>
                <a:latin typeface="Times" charset="0"/>
                <a:ea typeface="ＭＳ Ｐゴシック" charset="0"/>
                <a:cs typeface="ＭＳ Ｐゴシック" charset="0"/>
              </a:rPr>
              <a:t>s doubtful. How would they be trained, and where would those training materials come from? Who would seek out these people and recruit them to help? The council</a:t>
            </a:r>
            <a:r>
              <a:rPr lang="ja-JP" altLang="en-US" dirty="0">
                <a:solidFill>
                  <a:srgbClr val="000090"/>
                </a:solidFill>
                <a:latin typeface="Times" charset="0"/>
                <a:ea typeface="ＭＳ Ｐゴシック" charset="0"/>
                <a:cs typeface="ＭＳ Ｐゴシック" charset="0"/>
              </a:rPr>
              <a:t>’</a:t>
            </a:r>
            <a:r>
              <a:rPr lang="en-US" altLang="ja-JP" dirty="0">
                <a:solidFill>
                  <a:srgbClr val="000090"/>
                </a:solidFill>
                <a:latin typeface="Times" charset="0"/>
                <a:ea typeface="ＭＳ Ｐゴシック" charset="0"/>
                <a:cs typeface="ＭＳ Ｐゴシック" charset="0"/>
              </a:rPr>
              <a:t>s support in training and recruiting new adult volunteers on an annual basis is vital to healthy Scouting. Scouting, contrary to popular belief, is not a simple program. In fact it</a:t>
            </a:r>
            <a:r>
              <a:rPr lang="en-US" dirty="0">
                <a:solidFill>
                  <a:srgbClr val="000090"/>
                </a:solidFill>
                <a:latin typeface="Times" charset="0"/>
                <a:ea typeface="ＭＳ Ｐゴシック" charset="0"/>
                <a:cs typeface="ＭＳ Ｐゴシック" charset="0"/>
              </a:rPr>
              <a:t>’</a:t>
            </a:r>
            <a:r>
              <a:rPr lang="en-US" altLang="ja-JP" dirty="0">
                <a:solidFill>
                  <a:srgbClr val="000090"/>
                </a:solidFill>
                <a:latin typeface="Times" charset="0"/>
                <a:ea typeface="ＭＳ Ｐゴシック" charset="0"/>
                <a:cs typeface="ＭＳ Ｐゴシック" charset="0"/>
              </a:rPr>
              <a:t>s fairly complicated, and undergoes constant revision and scrutiny to make sure training materials and methods are achieving the desired results. </a:t>
            </a:r>
          </a:p>
          <a:p>
            <a:pPr eaLnBrk="1" hangingPunct="1"/>
            <a:endParaRPr lang="en-US" dirty="0">
              <a:latin typeface="Times" charset="0"/>
              <a:ea typeface="ＭＳ Ｐゴシック" charset="0"/>
              <a:cs typeface="ＭＳ Ｐゴシック" charset="0"/>
            </a:endParaRPr>
          </a:p>
        </p:txBody>
      </p:sp>
    </p:spTree>
    <p:extLst>
      <p:ext uri="{BB962C8B-B14F-4D97-AF65-F5344CB8AC3E}">
        <p14:creationId xmlns:p14="http://schemas.microsoft.com/office/powerpoint/2010/main" val="132103780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400" b="1">
                <a:solidFill>
                  <a:schemeClr val="tx1"/>
                </a:solidFill>
                <a:latin typeface="Comic Sans MS" charset="0"/>
                <a:ea typeface="ＭＳ Ｐゴシック" charset="0"/>
                <a:cs typeface="ＭＳ Ｐゴシック" charset="0"/>
              </a:defRPr>
            </a:lvl1pPr>
            <a:lvl2pPr marL="742950" indent="-285750">
              <a:defRPr sz="2400" b="1">
                <a:solidFill>
                  <a:schemeClr val="tx1"/>
                </a:solidFill>
                <a:latin typeface="Comic Sans MS" charset="0"/>
                <a:ea typeface="ＭＳ Ｐゴシック" charset="0"/>
              </a:defRPr>
            </a:lvl2pPr>
            <a:lvl3pPr marL="1143000" indent="-228600">
              <a:defRPr sz="2400" b="1">
                <a:solidFill>
                  <a:schemeClr val="tx1"/>
                </a:solidFill>
                <a:latin typeface="Comic Sans MS" charset="0"/>
                <a:ea typeface="ＭＳ Ｐゴシック" charset="0"/>
              </a:defRPr>
            </a:lvl3pPr>
            <a:lvl4pPr marL="1600200" indent="-228600">
              <a:defRPr sz="2400" b="1">
                <a:solidFill>
                  <a:schemeClr val="tx1"/>
                </a:solidFill>
                <a:latin typeface="Comic Sans MS" charset="0"/>
                <a:ea typeface="ＭＳ Ｐゴシック" charset="0"/>
              </a:defRPr>
            </a:lvl4pPr>
            <a:lvl5pPr marL="2057400" indent="-228600">
              <a:defRPr sz="2400" b="1">
                <a:solidFill>
                  <a:schemeClr val="tx1"/>
                </a:solidFill>
                <a:latin typeface="Comic Sans MS" charset="0"/>
                <a:ea typeface="ＭＳ Ｐゴシック" charset="0"/>
              </a:defRPr>
            </a:lvl5pPr>
            <a:lvl6pPr marL="2514600" indent="-228600" eaLnBrk="0" fontAlgn="base" hangingPunct="0">
              <a:spcBef>
                <a:spcPct val="0"/>
              </a:spcBef>
              <a:spcAft>
                <a:spcPct val="0"/>
              </a:spcAft>
              <a:defRPr sz="2400" b="1">
                <a:solidFill>
                  <a:schemeClr val="tx1"/>
                </a:solidFill>
                <a:latin typeface="Comic Sans MS" charset="0"/>
                <a:ea typeface="ＭＳ Ｐゴシック" charset="0"/>
              </a:defRPr>
            </a:lvl6pPr>
            <a:lvl7pPr marL="2971800" indent="-228600" eaLnBrk="0" fontAlgn="base" hangingPunct="0">
              <a:spcBef>
                <a:spcPct val="0"/>
              </a:spcBef>
              <a:spcAft>
                <a:spcPct val="0"/>
              </a:spcAft>
              <a:defRPr sz="2400" b="1">
                <a:solidFill>
                  <a:schemeClr val="tx1"/>
                </a:solidFill>
                <a:latin typeface="Comic Sans MS" charset="0"/>
                <a:ea typeface="ＭＳ Ｐゴシック" charset="0"/>
              </a:defRPr>
            </a:lvl7pPr>
            <a:lvl8pPr marL="3429000" indent="-228600" eaLnBrk="0" fontAlgn="base" hangingPunct="0">
              <a:spcBef>
                <a:spcPct val="0"/>
              </a:spcBef>
              <a:spcAft>
                <a:spcPct val="0"/>
              </a:spcAft>
              <a:defRPr sz="2400" b="1">
                <a:solidFill>
                  <a:schemeClr val="tx1"/>
                </a:solidFill>
                <a:latin typeface="Comic Sans MS" charset="0"/>
                <a:ea typeface="ＭＳ Ｐゴシック" charset="0"/>
              </a:defRPr>
            </a:lvl8pPr>
            <a:lvl9pPr marL="3886200" indent="-228600" eaLnBrk="0" fontAlgn="base" hangingPunct="0">
              <a:spcBef>
                <a:spcPct val="0"/>
              </a:spcBef>
              <a:spcAft>
                <a:spcPct val="0"/>
              </a:spcAft>
              <a:defRPr sz="2400" b="1">
                <a:solidFill>
                  <a:schemeClr val="tx1"/>
                </a:solidFill>
                <a:latin typeface="Comic Sans MS" charset="0"/>
                <a:ea typeface="ＭＳ Ｐゴシック" charset="0"/>
              </a:defRPr>
            </a:lvl9pPr>
          </a:lstStyle>
          <a:p>
            <a:fld id="{8EBB190F-7A98-8443-BA73-2C7D7A5D4F55}" type="slidenum">
              <a:rPr lang="en-US" sz="1200"/>
              <a:pPr/>
              <a:t>15</a:t>
            </a:fld>
            <a:endParaRPr lang="en-US" sz="1200"/>
          </a:p>
        </p:txBody>
      </p:sp>
      <p:sp>
        <p:nvSpPr>
          <p:cNvPr id="27650" name="Rectangle 2"/>
          <p:cNvSpPr>
            <a:spLocks noGrp="1" noRot="1" noChangeAspect="1" noChangeArrowheads="1" noTextEdit="1"/>
          </p:cNvSpPr>
          <p:nvPr>
            <p:ph type="sldImg"/>
          </p:nvPr>
        </p:nvSpPr>
        <p:spPr>
          <a:ln/>
        </p:spPr>
      </p:sp>
      <p:sp>
        <p:nvSpPr>
          <p:cNvPr id="27651"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eaLnBrk="1" hangingPunct="1"/>
            <a:r>
              <a:rPr lang="en-US">
                <a:solidFill>
                  <a:srgbClr val="000090"/>
                </a:solidFill>
                <a:latin typeface="Times" charset="0"/>
                <a:ea typeface="ＭＳ Ｐゴシック" charset="0"/>
                <a:cs typeface="ＭＳ Ｐゴシック" charset="0"/>
              </a:rPr>
              <a:t>Nope. These events require a lot of organization and support that just would not be possible without FOS dollars. Not to mention National Jamborees, Philmont trips, and the like. Organizing volunteers to support units through programs, training, record keeping, camps, advice, recruiting, providing insurance coverage and financial backing, etc., is a major role of the Old Hickory Council. This is a full-time effort - and then some!</a:t>
            </a:r>
          </a:p>
          <a:p>
            <a:pPr eaLnBrk="1" hangingPunct="1"/>
            <a:endParaRPr lang="en-US">
              <a:latin typeface="Times" charset="0"/>
              <a:ea typeface="ＭＳ Ｐゴシック" charset="0"/>
              <a:cs typeface="ＭＳ Ｐゴシック" charset="0"/>
            </a:endParaRPr>
          </a:p>
        </p:txBody>
      </p:sp>
    </p:spTree>
    <p:extLst>
      <p:ext uri="{BB962C8B-B14F-4D97-AF65-F5344CB8AC3E}">
        <p14:creationId xmlns:p14="http://schemas.microsoft.com/office/powerpoint/2010/main" val="136384757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400" b="1">
                <a:solidFill>
                  <a:schemeClr val="tx1"/>
                </a:solidFill>
                <a:latin typeface="Comic Sans MS" charset="0"/>
                <a:ea typeface="ＭＳ Ｐゴシック" charset="0"/>
                <a:cs typeface="ＭＳ Ｐゴシック" charset="0"/>
              </a:defRPr>
            </a:lvl1pPr>
            <a:lvl2pPr marL="742950" indent="-285750">
              <a:defRPr sz="2400" b="1">
                <a:solidFill>
                  <a:schemeClr val="tx1"/>
                </a:solidFill>
                <a:latin typeface="Comic Sans MS" charset="0"/>
                <a:ea typeface="ＭＳ Ｐゴシック" charset="0"/>
              </a:defRPr>
            </a:lvl2pPr>
            <a:lvl3pPr marL="1143000" indent="-228600">
              <a:defRPr sz="2400" b="1">
                <a:solidFill>
                  <a:schemeClr val="tx1"/>
                </a:solidFill>
                <a:latin typeface="Comic Sans MS" charset="0"/>
                <a:ea typeface="ＭＳ Ｐゴシック" charset="0"/>
              </a:defRPr>
            </a:lvl3pPr>
            <a:lvl4pPr marL="1600200" indent="-228600">
              <a:defRPr sz="2400" b="1">
                <a:solidFill>
                  <a:schemeClr val="tx1"/>
                </a:solidFill>
                <a:latin typeface="Comic Sans MS" charset="0"/>
                <a:ea typeface="ＭＳ Ｐゴシック" charset="0"/>
              </a:defRPr>
            </a:lvl4pPr>
            <a:lvl5pPr marL="2057400" indent="-228600">
              <a:defRPr sz="2400" b="1">
                <a:solidFill>
                  <a:schemeClr val="tx1"/>
                </a:solidFill>
                <a:latin typeface="Comic Sans MS" charset="0"/>
                <a:ea typeface="ＭＳ Ｐゴシック" charset="0"/>
              </a:defRPr>
            </a:lvl5pPr>
            <a:lvl6pPr marL="2514600" indent="-228600" eaLnBrk="0" fontAlgn="base" hangingPunct="0">
              <a:spcBef>
                <a:spcPct val="0"/>
              </a:spcBef>
              <a:spcAft>
                <a:spcPct val="0"/>
              </a:spcAft>
              <a:defRPr sz="2400" b="1">
                <a:solidFill>
                  <a:schemeClr val="tx1"/>
                </a:solidFill>
                <a:latin typeface="Comic Sans MS" charset="0"/>
                <a:ea typeface="ＭＳ Ｐゴシック" charset="0"/>
              </a:defRPr>
            </a:lvl6pPr>
            <a:lvl7pPr marL="2971800" indent="-228600" eaLnBrk="0" fontAlgn="base" hangingPunct="0">
              <a:spcBef>
                <a:spcPct val="0"/>
              </a:spcBef>
              <a:spcAft>
                <a:spcPct val="0"/>
              </a:spcAft>
              <a:defRPr sz="2400" b="1">
                <a:solidFill>
                  <a:schemeClr val="tx1"/>
                </a:solidFill>
                <a:latin typeface="Comic Sans MS" charset="0"/>
                <a:ea typeface="ＭＳ Ｐゴシック" charset="0"/>
              </a:defRPr>
            </a:lvl7pPr>
            <a:lvl8pPr marL="3429000" indent="-228600" eaLnBrk="0" fontAlgn="base" hangingPunct="0">
              <a:spcBef>
                <a:spcPct val="0"/>
              </a:spcBef>
              <a:spcAft>
                <a:spcPct val="0"/>
              </a:spcAft>
              <a:defRPr sz="2400" b="1">
                <a:solidFill>
                  <a:schemeClr val="tx1"/>
                </a:solidFill>
                <a:latin typeface="Comic Sans MS" charset="0"/>
                <a:ea typeface="ＭＳ Ｐゴシック" charset="0"/>
              </a:defRPr>
            </a:lvl8pPr>
            <a:lvl9pPr marL="3886200" indent="-228600" eaLnBrk="0" fontAlgn="base" hangingPunct="0">
              <a:spcBef>
                <a:spcPct val="0"/>
              </a:spcBef>
              <a:spcAft>
                <a:spcPct val="0"/>
              </a:spcAft>
              <a:defRPr sz="2400" b="1">
                <a:solidFill>
                  <a:schemeClr val="tx1"/>
                </a:solidFill>
                <a:latin typeface="Comic Sans MS" charset="0"/>
                <a:ea typeface="ＭＳ Ｐゴシック" charset="0"/>
              </a:defRPr>
            </a:lvl9pPr>
          </a:lstStyle>
          <a:p>
            <a:fld id="{C816645F-96CD-8242-A3FE-D2BEF0EFB743}" type="slidenum">
              <a:rPr lang="en-US" sz="1200"/>
              <a:pPr/>
              <a:t>16</a:t>
            </a:fld>
            <a:endParaRPr lang="en-US" sz="1200"/>
          </a:p>
        </p:txBody>
      </p:sp>
      <p:sp>
        <p:nvSpPr>
          <p:cNvPr id="29698" name="Rectangle 2"/>
          <p:cNvSpPr>
            <a:spLocks noGrp="1" noRot="1" noChangeAspect="1" noChangeArrowheads="1" noTextEdit="1"/>
          </p:cNvSpPr>
          <p:nvPr>
            <p:ph type="sldImg"/>
          </p:nvPr>
        </p:nvSpPr>
        <p:spPr>
          <a:ln/>
        </p:spPr>
      </p:sp>
      <p:sp>
        <p:nvSpPr>
          <p:cNvPr id="29699"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eaLnBrk="1" hangingPunct="1"/>
            <a:r>
              <a:rPr lang="en-US">
                <a:solidFill>
                  <a:srgbClr val="000090"/>
                </a:solidFill>
                <a:latin typeface="Times" charset="0"/>
                <a:ea typeface="ＭＳ Ｐゴシック" charset="0"/>
                <a:cs typeface="ＭＳ Ｐゴシック" charset="0"/>
              </a:rPr>
              <a:t>Certainly. There are lots of places left to camp out. But Camp Raven Knob would not be one of them. The council operates our Scout camp for summer camping and year-round use by local Scouts. Without FOS dollars to support the council Camp Raven Knob would revert back to the trust and be sold to another non-profit.</a:t>
            </a:r>
          </a:p>
          <a:p>
            <a:pPr eaLnBrk="1" hangingPunct="1"/>
            <a:endParaRPr lang="en-US">
              <a:latin typeface="Times" charset="0"/>
              <a:ea typeface="ＭＳ Ｐゴシック" charset="0"/>
              <a:cs typeface="ＭＳ Ｐゴシック" charset="0"/>
            </a:endParaRPr>
          </a:p>
        </p:txBody>
      </p:sp>
    </p:spTree>
    <p:extLst>
      <p:ext uri="{BB962C8B-B14F-4D97-AF65-F5344CB8AC3E}">
        <p14:creationId xmlns:p14="http://schemas.microsoft.com/office/powerpoint/2010/main" val="304608790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21146928-7DD3-3244-9B47-6DE7EC10DFEF}"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59536446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F9E903D3-7C41-3E47-92D5-9F6816FDF762}"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17684604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7DA09062-0124-F041-847E-DDC2999FDEC0}"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404039159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85800" y="609600"/>
            <a:ext cx="5676900" cy="5486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4B6D090E-5DBA-4E4D-813A-CCD720345641}"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86453592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AndClipArt" preserve="1">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p:spPr>
        <p:txBody>
          <a:bodyPr/>
          <a:lstStyle/>
          <a:p>
            <a:r>
              <a:rPr lang="en-US"/>
              <a:t>Click to edit Master title style</a:t>
            </a:r>
          </a:p>
        </p:txBody>
      </p:sp>
      <p:sp>
        <p:nvSpPr>
          <p:cNvPr id="3" name="Text Placeholder 2"/>
          <p:cNvSpPr>
            <a:spLocks noGrp="1"/>
          </p:cNvSpPr>
          <p:nvPr>
            <p:ph type="body" sz="half" idx="1"/>
          </p:nvPr>
        </p:nvSpPr>
        <p:spPr>
          <a:xfrm>
            <a:off x="685800" y="1981200"/>
            <a:ext cx="38100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lipArt Placeholder 3"/>
          <p:cNvSpPr>
            <a:spLocks noGrp="1"/>
          </p:cNvSpPr>
          <p:nvPr>
            <p:ph type="clipArt" sz="half" idx="2"/>
          </p:nvPr>
        </p:nvSpPr>
        <p:spPr>
          <a:xfrm>
            <a:off x="4648200" y="1981200"/>
            <a:ext cx="3810000" cy="4114800"/>
          </a:xfrm>
        </p:spPr>
        <p:txBody>
          <a:bodyPr/>
          <a:lstStyle/>
          <a:p>
            <a:pPr lvl="0"/>
            <a:endParaRPr lang="en-US" noProof="0"/>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9C06F94E-4946-4C4D-BFAF-E0C77809737F}"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7365198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79393EC2-B7E6-554B-B2C2-2E1BDA784D1C}"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4852895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3A487B9A-3793-BF49-9395-EA99D77E3294}"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9825370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6051318D-22E3-A748-A180-3608601DB51C}"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6077856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A5D46183-6EC3-A643-B1CA-B8A0572289A9}"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2186816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CF3E83CF-105D-2148-A7C3-860D90C28F96}"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6817198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F09740A8-B1A3-0048-9FF4-391F896E00DB}"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8588876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ABF62608-576C-FF44-929D-F44D51FEC8D0}"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21456976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5A94B43C-4B19-684B-ADB2-2506150C25C2}"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35755231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85800" y="609600"/>
            <a:ext cx="7772400" cy="1143000"/>
          </a:xfrm>
          <a:prstGeom prst="rect">
            <a:avLst/>
          </a:prstGeom>
          <a:noFill/>
          <a:ln>
            <a:noFill/>
          </a:ln>
          <a:extLst>
            <a:ext uri="{FAA26D3D-D897-4be2-8F04-BA451C77F1D7}">
              <ma14:placeholderFlag xmlns="" xmlns:ma14="http://schemas.microsoft.com/office/mac/drawingml/2011/main"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75780"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b="0">
                <a:latin typeface="Times" charset="0"/>
                <a:ea typeface="+mn-ea"/>
                <a:cs typeface="+mn-cs"/>
              </a:defRPr>
            </a:lvl1pPr>
          </a:lstStyle>
          <a:p>
            <a:pPr defTabSz="914400" eaLnBrk="0" fontAlgn="base" hangingPunct="0">
              <a:spcBef>
                <a:spcPct val="0"/>
              </a:spcBef>
              <a:spcAft>
                <a:spcPct val="0"/>
              </a:spcAft>
              <a:defRPr/>
            </a:pPr>
            <a:endParaRPr lang="en-US">
              <a:solidFill>
                <a:srgbClr val="000000"/>
              </a:solidFill>
            </a:endParaRPr>
          </a:p>
        </p:txBody>
      </p:sp>
      <p:sp>
        <p:nvSpPr>
          <p:cNvPr id="75781"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b="0">
                <a:latin typeface="Times" charset="0"/>
                <a:ea typeface="+mn-ea"/>
                <a:cs typeface="+mn-cs"/>
              </a:defRPr>
            </a:lvl1pPr>
          </a:lstStyle>
          <a:p>
            <a:pPr defTabSz="914400" eaLnBrk="0" fontAlgn="base" hangingPunct="0">
              <a:spcBef>
                <a:spcPct val="0"/>
              </a:spcBef>
              <a:spcAft>
                <a:spcPct val="0"/>
              </a:spcAft>
              <a:defRPr/>
            </a:pPr>
            <a:endParaRPr lang="en-US">
              <a:solidFill>
                <a:srgbClr val="000000"/>
              </a:solidFill>
            </a:endParaRPr>
          </a:p>
        </p:txBody>
      </p:sp>
      <p:sp>
        <p:nvSpPr>
          <p:cNvPr id="75782"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b="0">
                <a:latin typeface="Times" charset="0"/>
              </a:defRPr>
            </a:lvl1pPr>
          </a:lstStyle>
          <a:p>
            <a:pPr defTabSz="914400" eaLnBrk="0" fontAlgn="base" hangingPunct="0">
              <a:spcBef>
                <a:spcPct val="0"/>
              </a:spcBef>
              <a:spcAft>
                <a:spcPct val="0"/>
              </a:spcAft>
              <a:defRPr/>
            </a:pPr>
            <a:fld id="{42525337-B6A9-A34A-8F8F-D9954B98A36F}" type="slidenum">
              <a:rPr lang="en-US">
                <a:solidFill>
                  <a:srgbClr val="000000"/>
                </a:solidFill>
                <a:ea typeface="ＭＳ Ｐゴシック" charset="0"/>
                <a:cs typeface="ＭＳ Ｐゴシック" charset="0"/>
              </a:rPr>
              <a:pPr defTabSz="914400" eaLnBrk="0" fontAlgn="base" hangingPunct="0">
                <a:spcBef>
                  <a:spcPct val="0"/>
                </a:spcBef>
                <a:spcAft>
                  <a:spcPct val="0"/>
                </a:spcAft>
                <a:defRPr/>
              </a:pPr>
              <a:t>‹#›</a:t>
            </a:fld>
            <a:endParaRPr lang="en-US">
              <a:solidFill>
                <a:srgbClr val="000000"/>
              </a:solidFill>
              <a:ea typeface="ＭＳ Ｐゴシック" charset="0"/>
              <a:cs typeface="ＭＳ Ｐゴシック" charset="0"/>
            </a:endParaRPr>
          </a:p>
        </p:txBody>
      </p:sp>
      <p:sp>
        <p:nvSpPr>
          <p:cNvPr id="1030" name="Rectangle 3"/>
          <p:cNvSpPr>
            <a:spLocks noGrp="1" noChangeArrowheads="1"/>
          </p:cNvSpPr>
          <p:nvPr>
            <p:ph type="body" idx="1"/>
          </p:nvPr>
        </p:nvSpPr>
        <p:spPr bwMode="auto">
          <a:xfrm>
            <a:off x="685800" y="1981200"/>
            <a:ext cx="7772400" cy="4114800"/>
          </a:xfrm>
          <a:prstGeom prst="rect">
            <a:avLst/>
          </a:prstGeom>
          <a:noFill/>
          <a:ln>
            <a:noFill/>
          </a:ln>
          <a:extLst>
            <a:ext uri="{FAA26D3D-D897-4be2-8F04-BA451C77F1D7}">
              <ma14:placeholderFlag xmlns="" xmlns:ma14="http://schemas.microsoft.com/office/mac/drawingml/2011/main"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Rectangle 7"/>
          <p:cNvSpPr/>
          <p:nvPr userDrawn="1"/>
        </p:nvSpPr>
        <p:spPr>
          <a:xfrm>
            <a:off x="0" y="0"/>
            <a:ext cx="9144000" cy="381000"/>
          </a:xfrm>
          <a:prstGeom prst="rect">
            <a:avLst/>
          </a:prstGeom>
          <a:solidFill>
            <a:srgbClr val="CE112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eaLnBrk="0" hangingPunct="0">
              <a:defRPr/>
            </a:pPr>
            <a:endParaRPr lang="en-US" b="1">
              <a:solidFill>
                <a:srgbClr val="FFFFFF"/>
              </a:solidFill>
              <a:latin typeface="Book Antiqua"/>
            </a:endParaRPr>
          </a:p>
        </p:txBody>
      </p:sp>
      <p:sp>
        <p:nvSpPr>
          <p:cNvPr id="9" name="Freeform 8"/>
          <p:cNvSpPr/>
          <p:nvPr userDrawn="1"/>
        </p:nvSpPr>
        <p:spPr>
          <a:xfrm>
            <a:off x="0" y="5867400"/>
            <a:ext cx="9144000" cy="990600"/>
          </a:xfrm>
          <a:custGeom>
            <a:avLst/>
            <a:gdLst>
              <a:gd name="connsiteX0" fmla="*/ 0 w 9144000"/>
              <a:gd name="connsiteY0" fmla="*/ 0 h 990600"/>
              <a:gd name="connsiteX1" fmla="*/ 9144000 w 9144000"/>
              <a:gd name="connsiteY1" fmla="*/ 0 h 990600"/>
              <a:gd name="connsiteX2" fmla="*/ 9144000 w 9144000"/>
              <a:gd name="connsiteY2" fmla="*/ 990600 h 990600"/>
              <a:gd name="connsiteX3" fmla="*/ 0 w 9144000"/>
              <a:gd name="connsiteY3" fmla="*/ 990600 h 990600"/>
              <a:gd name="connsiteX4" fmla="*/ 0 w 9144000"/>
              <a:gd name="connsiteY4" fmla="*/ 0 h 990600"/>
              <a:gd name="connsiteX0" fmla="*/ 0 w 9144000"/>
              <a:gd name="connsiteY0" fmla="*/ 0 h 990600"/>
              <a:gd name="connsiteX1" fmla="*/ 4607626 w 9144000"/>
              <a:gd name="connsiteY1" fmla="*/ 215735 h 990600"/>
              <a:gd name="connsiteX2" fmla="*/ 9144000 w 9144000"/>
              <a:gd name="connsiteY2" fmla="*/ 0 h 990600"/>
              <a:gd name="connsiteX3" fmla="*/ 9144000 w 9144000"/>
              <a:gd name="connsiteY3" fmla="*/ 990600 h 990600"/>
              <a:gd name="connsiteX4" fmla="*/ 0 w 9144000"/>
              <a:gd name="connsiteY4" fmla="*/ 990600 h 990600"/>
              <a:gd name="connsiteX5" fmla="*/ 0 w 9144000"/>
              <a:gd name="connsiteY5" fmla="*/ 0 h 990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44000" h="990600">
                <a:moveTo>
                  <a:pt x="0" y="0"/>
                </a:moveTo>
                <a:lnTo>
                  <a:pt x="4607626" y="215735"/>
                </a:lnTo>
                <a:lnTo>
                  <a:pt x="9144000" y="0"/>
                </a:lnTo>
                <a:lnTo>
                  <a:pt x="9144000" y="990600"/>
                </a:lnTo>
                <a:lnTo>
                  <a:pt x="0" y="990600"/>
                </a:lnTo>
                <a:lnTo>
                  <a:pt x="0" y="0"/>
                </a:lnTo>
                <a:close/>
              </a:path>
            </a:pathLst>
          </a:custGeom>
          <a:solidFill>
            <a:srgbClr val="003F87"/>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eaLnBrk="0" hangingPunct="0">
              <a:defRPr/>
            </a:pPr>
            <a:endParaRPr lang="en-US" b="1">
              <a:solidFill>
                <a:srgbClr val="FFFFFF"/>
              </a:solidFill>
              <a:latin typeface="Book Antiqua"/>
            </a:endParaRPr>
          </a:p>
        </p:txBody>
      </p:sp>
      <p:pic>
        <p:nvPicPr>
          <p:cNvPr id="1033" name="Picture 8" descr="AnnivGrStandard_Rev.gif"/>
          <p:cNvPicPr>
            <a:picLocks noChangeAspect="1"/>
          </p:cNvPicPr>
          <p:nvPr userDrawn="1"/>
        </p:nvPicPr>
        <p:blipFill>
          <a:blip r:embed="rId15" cstate="email">
            <a:extLst>
              <a:ext uri="{28A0092B-C50C-407E-A947-70E740481C1C}">
                <a14:useLocalDpi xmlns:a14="http://schemas.microsoft.com/office/drawing/2010/main"/>
              </a:ext>
            </a:extLst>
          </a:blip>
          <a:srcRect/>
          <a:stretch>
            <a:fillRect/>
          </a:stretch>
        </p:blipFill>
        <p:spPr bwMode="auto">
          <a:xfrm>
            <a:off x="6357938" y="6213475"/>
            <a:ext cx="2568575" cy="4095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Lst>
  <p:txStyles>
    <p:titleStyle>
      <a:lvl1pPr algn="ctr" rtl="0" eaLnBrk="0" fontAlgn="base" hangingPunct="0">
        <a:spcBef>
          <a:spcPct val="0"/>
        </a:spcBef>
        <a:spcAft>
          <a:spcPct val="0"/>
        </a:spcAft>
        <a:defRPr sz="3600" b="1">
          <a:solidFill>
            <a:srgbClr val="000090"/>
          </a:solidFill>
          <a:latin typeface="Arial Black"/>
          <a:ea typeface="ＭＳ Ｐゴシック" pitchFamily="-65" charset="-128"/>
          <a:cs typeface="Arial Black"/>
        </a:defRPr>
      </a:lvl1pPr>
      <a:lvl2pPr algn="ctr" rtl="0" eaLnBrk="0" fontAlgn="base" hangingPunct="0">
        <a:spcBef>
          <a:spcPct val="0"/>
        </a:spcBef>
        <a:spcAft>
          <a:spcPct val="0"/>
        </a:spcAft>
        <a:defRPr sz="3600" b="1">
          <a:solidFill>
            <a:srgbClr val="000090"/>
          </a:solidFill>
          <a:latin typeface="Arial Black" charset="0"/>
          <a:ea typeface="ＭＳ Ｐゴシック" pitchFamily="-65" charset="-128"/>
          <a:cs typeface="ＭＳ Ｐゴシック" pitchFamily="-65" charset="-128"/>
        </a:defRPr>
      </a:lvl2pPr>
      <a:lvl3pPr algn="ctr" rtl="0" eaLnBrk="0" fontAlgn="base" hangingPunct="0">
        <a:spcBef>
          <a:spcPct val="0"/>
        </a:spcBef>
        <a:spcAft>
          <a:spcPct val="0"/>
        </a:spcAft>
        <a:defRPr sz="3600" b="1">
          <a:solidFill>
            <a:srgbClr val="000090"/>
          </a:solidFill>
          <a:latin typeface="Arial Black" charset="0"/>
          <a:ea typeface="ＭＳ Ｐゴシック" pitchFamily="-65" charset="-128"/>
          <a:cs typeface="ＭＳ Ｐゴシック" pitchFamily="-65" charset="-128"/>
        </a:defRPr>
      </a:lvl3pPr>
      <a:lvl4pPr algn="ctr" rtl="0" eaLnBrk="0" fontAlgn="base" hangingPunct="0">
        <a:spcBef>
          <a:spcPct val="0"/>
        </a:spcBef>
        <a:spcAft>
          <a:spcPct val="0"/>
        </a:spcAft>
        <a:defRPr sz="3600" b="1">
          <a:solidFill>
            <a:srgbClr val="000090"/>
          </a:solidFill>
          <a:latin typeface="Arial Black" charset="0"/>
          <a:ea typeface="ＭＳ Ｐゴシック" pitchFamily="-65" charset="-128"/>
          <a:cs typeface="ＭＳ Ｐゴシック" pitchFamily="-65" charset="-128"/>
        </a:defRPr>
      </a:lvl4pPr>
      <a:lvl5pPr algn="ctr" rtl="0" eaLnBrk="0" fontAlgn="base" hangingPunct="0">
        <a:spcBef>
          <a:spcPct val="0"/>
        </a:spcBef>
        <a:spcAft>
          <a:spcPct val="0"/>
        </a:spcAft>
        <a:defRPr sz="3600" b="1">
          <a:solidFill>
            <a:srgbClr val="000090"/>
          </a:solidFill>
          <a:latin typeface="Arial Black" charset="0"/>
          <a:ea typeface="ＭＳ Ｐゴシック" pitchFamily="-65" charset="-128"/>
          <a:cs typeface="ＭＳ Ｐゴシック" pitchFamily="-65" charset="-128"/>
        </a:defRPr>
      </a:lvl5pPr>
      <a:lvl6pPr marL="457200" algn="ctr" rtl="0" fontAlgn="base">
        <a:spcBef>
          <a:spcPct val="0"/>
        </a:spcBef>
        <a:spcAft>
          <a:spcPct val="0"/>
        </a:spcAft>
        <a:defRPr sz="4400">
          <a:solidFill>
            <a:schemeClr val="tx2"/>
          </a:solidFill>
          <a:latin typeface="Helvetica Neue Black Condensed" pitchFamily="-65" charset="0"/>
        </a:defRPr>
      </a:lvl6pPr>
      <a:lvl7pPr marL="914400" algn="ctr" rtl="0" fontAlgn="base">
        <a:spcBef>
          <a:spcPct val="0"/>
        </a:spcBef>
        <a:spcAft>
          <a:spcPct val="0"/>
        </a:spcAft>
        <a:defRPr sz="4400">
          <a:solidFill>
            <a:schemeClr val="tx2"/>
          </a:solidFill>
          <a:latin typeface="Helvetica Neue Black Condensed" pitchFamily="-65" charset="0"/>
        </a:defRPr>
      </a:lvl7pPr>
      <a:lvl8pPr marL="1371600" algn="ctr" rtl="0" fontAlgn="base">
        <a:spcBef>
          <a:spcPct val="0"/>
        </a:spcBef>
        <a:spcAft>
          <a:spcPct val="0"/>
        </a:spcAft>
        <a:defRPr sz="4400">
          <a:solidFill>
            <a:schemeClr val="tx2"/>
          </a:solidFill>
          <a:latin typeface="Helvetica Neue Black Condensed" pitchFamily="-65" charset="0"/>
        </a:defRPr>
      </a:lvl8pPr>
      <a:lvl9pPr marL="1828800" algn="ctr" rtl="0" fontAlgn="base">
        <a:spcBef>
          <a:spcPct val="0"/>
        </a:spcBef>
        <a:spcAft>
          <a:spcPct val="0"/>
        </a:spcAft>
        <a:defRPr sz="4400">
          <a:solidFill>
            <a:schemeClr val="tx2"/>
          </a:solidFill>
          <a:latin typeface="Helvetica Neue Black Condensed" pitchFamily="-65" charset="0"/>
        </a:defRPr>
      </a:lvl9pPr>
    </p:titleStyle>
    <p:bodyStyle>
      <a:lvl1pPr marL="342900" indent="-342900" algn="l" rtl="0" eaLnBrk="0" fontAlgn="base" hangingPunct="0">
        <a:spcBef>
          <a:spcPct val="20000"/>
        </a:spcBef>
        <a:spcAft>
          <a:spcPct val="0"/>
        </a:spcAft>
        <a:buChar char="•"/>
        <a:defRPr sz="2800" b="1">
          <a:solidFill>
            <a:srgbClr val="0000FF"/>
          </a:solidFill>
          <a:latin typeface="Arial Black"/>
          <a:ea typeface="ＭＳ Ｐゴシック" pitchFamily="-65" charset="-128"/>
          <a:cs typeface="Arial Black"/>
        </a:defRPr>
      </a:lvl1pPr>
      <a:lvl2pPr marL="742950" indent="-285750" algn="l" rtl="0" eaLnBrk="0" fontAlgn="base" hangingPunct="0">
        <a:spcBef>
          <a:spcPct val="20000"/>
        </a:spcBef>
        <a:spcAft>
          <a:spcPct val="0"/>
        </a:spcAft>
        <a:buChar char="–"/>
        <a:defRPr sz="2800">
          <a:solidFill>
            <a:srgbClr val="0000FF"/>
          </a:solidFill>
          <a:latin typeface="Arial Black"/>
          <a:ea typeface="ＭＳ Ｐゴシック" pitchFamily="-65" charset="-128"/>
          <a:cs typeface="Arial Black"/>
        </a:defRPr>
      </a:lvl2pPr>
      <a:lvl3pPr marL="1143000" indent="-228600" algn="l" rtl="0" eaLnBrk="0" fontAlgn="base" hangingPunct="0">
        <a:spcBef>
          <a:spcPct val="20000"/>
        </a:spcBef>
        <a:spcAft>
          <a:spcPct val="0"/>
        </a:spcAft>
        <a:buChar char="•"/>
        <a:defRPr sz="2400">
          <a:solidFill>
            <a:srgbClr val="0000FF"/>
          </a:solidFill>
          <a:latin typeface="Arial Black"/>
          <a:ea typeface="ＭＳ Ｐゴシック" pitchFamily="-65" charset="-128"/>
          <a:cs typeface="Arial Black"/>
        </a:defRPr>
      </a:lvl3pPr>
      <a:lvl4pPr marL="1600200" indent="-228600" algn="l" rtl="0" eaLnBrk="0" fontAlgn="base" hangingPunct="0">
        <a:spcBef>
          <a:spcPct val="20000"/>
        </a:spcBef>
        <a:spcAft>
          <a:spcPct val="0"/>
        </a:spcAft>
        <a:buChar char="–"/>
        <a:defRPr sz="2000">
          <a:solidFill>
            <a:srgbClr val="0000FF"/>
          </a:solidFill>
          <a:latin typeface="Arial Black"/>
          <a:ea typeface="ＭＳ Ｐゴシック" pitchFamily="-65" charset="-128"/>
          <a:cs typeface="Arial Black"/>
        </a:defRPr>
      </a:lvl4pPr>
      <a:lvl5pPr marL="2057400" indent="-228600" algn="l" rtl="0" eaLnBrk="0" fontAlgn="base" hangingPunct="0">
        <a:spcBef>
          <a:spcPct val="20000"/>
        </a:spcBef>
        <a:spcAft>
          <a:spcPct val="0"/>
        </a:spcAft>
        <a:buChar char="»"/>
        <a:defRPr sz="2000">
          <a:solidFill>
            <a:srgbClr val="0000FF"/>
          </a:solidFill>
          <a:latin typeface="Arial Black"/>
          <a:ea typeface="ＭＳ Ｐゴシック" pitchFamily="-65" charset="-128"/>
          <a:cs typeface="Arial Black"/>
        </a:defRPr>
      </a:lvl5pPr>
      <a:lvl6pPr marL="2514600" indent="-228600" algn="l" rtl="0" fontAlgn="base">
        <a:spcBef>
          <a:spcPct val="20000"/>
        </a:spcBef>
        <a:spcAft>
          <a:spcPct val="0"/>
        </a:spcAft>
        <a:buChar char="»"/>
        <a:defRPr sz="2000">
          <a:solidFill>
            <a:schemeClr val="tx1"/>
          </a:solidFill>
          <a:latin typeface="Helvetica Neue" pitchFamily="-65" charset="0"/>
          <a:ea typeface="ＭＳ Ｐゴシック" pitchFamily="-65" charset="-128"/>
        </a:defRPr>
      </a:lvl6pPr>
      <a:lvl7pPr marL="2971800" indent="-228600" algn="l" rtl="0" fontAlgn="base">
        <a:spcBef>
          <a:spcPct val="20000"/>
        </a:spcBef>
        <a:spcAft>
          <a:spcPct val="0"/>
        </a:spcAft>
        <a:buChar char="»"/>
        <a:defRPr sz="2000">
          <a:solidFill>
            <a:schemeClr val="tx1"/>
          </a:solidFill>
          <a:latin typeface="Helvetica Neue" pitchFamily="-65" charset="0"/>
          <a:ea typeface="ＭＳ Ｐゴシック" pitchFamily="-65" charset="-128"/>
        </a:defRPr>
      </a:lvl7pPr>
      <a:lvl8pPr marL="3429000" indent="-228600" algn="l" rtl="0" fontAlgn="base">
        <a:spcBef>
          <a:spcPct val="20000"/>
        </a:spcBef>
        <a:spcAft>
          <a:spcPct val="0"/>
        </a:spcAft>
        <a:buChar char="»"/>
        <a:defRPr sz="2000">
          <a:solidFill>
            <a:schemeClr val="tx1"/>
          </a:solidFill>
          <a:latin typeface="Helvetica Neue" pitchFamily="-65" charset="0"/>
          <a:ea typeface="ＭＳ Ｐゴシック" pitchFamily="-65" charset="-128"/>
        </a:defRPr>
      </a:lvl8pPr>
      <a:lvl9pPr marL="3886200" indent="-228600" algn="l" rtl="0" fontAlgn="base">
        <a:spcBef>
          <a:spcPct val="20000"/>
        </a:spcBef>
        <a:spcAft>
          <a:spcPct val="0"/>
        </a:spcAft>
        <a:buChar char="»"/>
        <a:defRPr sz="2000">
          <a:solidFill>
            <a:schemeClr val="tx1"/>
          </a:solidFill>
          <a:latin typeface="Helvetica Neue" pitchFamily="-65" charset="0"/>
          <a:ea typeface="ＭＳ Ｐゴシック" pitchFamily="-65"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hyperlink" Target="http://wikimerda.org/wiki/Teoria_do_Iceberg" TargetMode="External"/><Relationship Id="rId2" Type="http://schemas.openxmlformats.org/officeDocument/2006/relationships/image" Target="../media/image3.jpeg"/><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5.xml"/><Relationship Id="rId1" Type="http://schemas.openxmlformats.org/officeDocument/2006/relationships/slideLayout" Target="../slideLayouts/slideLayout7.xml"/><Relationship Id="rId4" Type="http://schemas.openxmlformats.org/officeDocument/2006/relationships/image" Target="../media/image16.jpeg"/></Relationships>
</file>

<file path=ppt/slides/_rels/slide23.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6.xml"/><Relationship Id="rId1" Type="http://schemas.openxmlformats.org/officeDocument/2006/relationships/slideLayout" Target="../slideLayouts/slideLayout3.xml"/><Relationship Id="rId5" Type="http://schemas.openxmlformats.org/officeDocument/2006/relationships/image" Target="../media/image19.jpeg"/><Relationship Id="rId4" Type="http://schemas.openxmlformats.org/officeDocument/2006/relationships/image" Target="../media/image18.jpeg"/></Relationships>
</file>

<file path=ppt/slides/_rels/slide24.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hyperlink" Target="http://wikimerda.org/wiki/Teoria_do_Iceberg" TargetMode="External"/><Relationship Id="rId2" Type="http://schemas.openxmlformats.org/officeDocument/2006/relationships/image" Target="../media/image4.jpg"/><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3" name="Picture 2" descr="A patch of a child scout&#10;&#10;Description automatically generated">
            <a:extLst>
              <a:ext uri="{FF2B5EF4-FFF2-40B4-BE49-F238E27FC236}">
                <a16:creationId xmlns:a16="http://schemas.microsoft.com/office/drawing/2014/main" id="{1B1A5C4F-E55D-7ADF-52A2-5CD7E94BE7EE}"/>
              </a:ext>
            </a:extLst>
          </p:cNvPr>
          <p:cNvPicPr>
            <a:picLocks noChangeAspect="1"/>
          </p:cNvPicPr>
          <p:nvPr/>
        </p:nvPicPr>
        <p:blipFill>
          <a:blip r:embed="rId3"/>
          <a:stretch>
            <a:fillRect/>
          </a:stretch>
        </p:blipFill>
        <p:spPr>
          <a:xfrm>
            <a:off x="1219592" y="438653"/>
            <a:ext cx="6704815" cy="2990347"/>
          </a:xfrm>
          <a:prstGeom prst="rect">
            <a:avLst/>
          </a:prstGeom>
        </p:spPr>
      </p:pic>
      <p:sp>
        <p:nvSpPr>
          <p:cNvPr id="4" name="TextBox 3">
            <a:extLst>
              <a:ext uri="{FF2B5EF4-FFF2-40B4-BE49-F238E27FC236}">
                <a16:creationId xmlns:a16="http://schemas.microsoft.com/office/drawing/2014/main" id="{27D9F9DB-0D38-C622-3D33-2AC57B534CCD}"/>
              </a:ext>
            </a:extLst>
          </p:cNvPr>
          <p:cNvSpPr txBox="1"/>
          <p:nvPr/>
        </p:nvSpPr>
        <p:spPr>
          <a:xfrm>
            <a:off x="0" y="3440740"/>
            <a:ext cx="9144000" cy="3785652"/>
          </a:xfrm>
          <a:prstGeom prst="rect">
            <a:avLst/>
          </a:prstGeom>
          <a:noFill/>
        </p:spPr>
        <p:txBody>
          <a:bodyPr wrap="square" rtlCol="0">
            <a:spAutoFit/>
          </a:bodyPr>
          <a:lstStyle/>
          <a:p>
            <a:r>
              <a:rPr lang="en-US" sz="4000" dirty="0">
                <a:latin typeface="Arial" charset="0"/>
                <a:ea typeface="ＭＳ Ｐゴシック" charset="0"/>
              </a:rPr>
              <a:t>   “Who Pays for Scouting”?</a:t>
            </a:r>
            <a:br>
              <a:rPr lang="en-US" sz="4000" dirty="0">
                <a:latin typeface="Arial" charset="0"/>
                <a:ea typeface="ＭＳ Ｐゴシック" charset="0"/>
              </a:rPr>
            </a:br>
            <a:r>
              <a:rPr lang="en-US" sz="4000" dirty="0">
                <a:latin typeface="Arial" charset="0"/>
                <a:ea typeface="ＭＳ Ｐゴシック" charset="0"/>
              </a:rPr>
              <a:t>                  OR</a:t>
            </a:r>
            <a:br>
              <a:rPr lang="en-US" sz="4000" dirty="0">
                <a:latin typeface="Arial" charset="0"/>
                <a:ea typeface="ＭＳ Ｐゴシック" charset="0"/>
              </a:rPr>
            </a:br>
            <a:r>
              <a:rPr lang="en-US" sz="4000" dirty="0">
                <a:latin typeface="Arial" charset="0"/>
                <a:ea typeface="ＭＳ Ｐゴシック" charset="0"/>
              </a:rPr>
              <a:t>                      “Why Do We Fundraise”?</a:t>
            </a:r>
            <a:br>
              <a:rPr lang="en-US" sz="4000" dirty="0">
                <a:latin typeface="Arial" charset="0"/>
                <a:ea typeface="ＭＳ Ｐゴシック" charset="0"/>
              </a:rPr>
            </a:br>
            <a:br>
              <a:rPr lang="en-US" sz="4000" dirty="0">
                <a:latin typeface="Arial" charset="0"/>
                <a:ea typeface="ＭＳ Ｐゴシック" charset="0"/>
              </a:rPr>
            </a:br>
            <a:br>
              <a:rPr lang="en-US" sz="4000" dirty="0">
                <a:latin typeface="Arial" charset="0"/>
                <a:ea typeface="ＭＳ Ｐゴシック" charset="0"/>
              </a:rPr>
            </a:br>
            <a:endParaRPr lang="en-US" sz="40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Title 1"/>
          <p:cNvSpPr>
            <a:spLocks noGrp="1"/>
          </p:cNvSpPr>
          <p:nvPr>
            <p:ph type="title"/>
          </p:nvPr>
        </p:nvSpPr>
        <p:spPr>
          <a:xfrm>
            <a:off x="1143000" y="1447800"/>
            <a:ext cx="6781800" cy="5029200"/>
          </a:xfrm>
        </p:spPr>
        <p:txBody>
          <a:bodyPr/>
          <a:lstStyle/>
          <a:p>
            <a:r>
              <a:rPr lang="en-US" sz="5400" dirty="0">
                <a:solidFill>
                  <a:srgbClr val="000090"/>
                </a:solidFill>
                <a:latin typeface="Helvetica Neue Bold Condensed" charset="0"/>
                <a:ea typeface="ＭＳ Ｐゴシック" charset="0"/>
                <a:cs typeface="ＭＳ Ｐゴシック" charset="0"/>
              </a:rPr>
              <a:t>Most families don’t even know what a “council” is, or does – or if having one or not having one is even important! </a:t>
            </a:r>
            <a:br>
              <a:rPr lang="en-US" sz="5400" dirty="0">
                <a:solidFill>
                  <a:srgbClr val="000090"/>
                </a:solidFill>
                <a:latin typeface="Helvetica Neue Bold Condensed" charset="0"/>
                <a:ea typeface="ＭＳ Ｐゴシック" charset="0"/>
                <a:cs typeface="ＭＳ Ｐゴシック" charset="0"/>
              </a:rPr>
            </a:br>
            <a:br>
              <a:rPr lang="en-US" sz="5400" dirty="0">
                <a:solidFill>
                  <a:srgbClr val="000090"/>
                </a:solidFill>
                <a:latin typeface="Helvetica Neue Bold Condensed" charset="0"/>
                <a:ea typeface="ＭＳ Ｐゴシック" charset="0"/>
                <a:cs typeface="ＭＳ Ｐゴシック" charset="0"/>
              </a:rPr>
            </a:br>
            <a:endParaRPr lang="en-US" sz="5400" dirty="0">
              <a:solidFill>
                <a:srgbClr val="000090"/>
              </a:solidFill>
              <a:latin typeface="Helvetica Neue Bold Condensed" charset="0"/>
              <a:ea typeface="ＭＳ Ｐゴシック" charset="0"/>
              <a:cs typeface="ＭＳ Ｐゴシック"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Title 1"/>
          <p:cNvSpPr>
            <a:spLocks noGrp="1"/>
          </p:cNvSpPr>
          <p:nvPr>
            <p:ph type="title"/>
          </p:nvPr>
        </p:nvSpPr>
        <p:spPr>
          <a:xfrm>
            <a:off x="685800" y="2590800"/>
            <a:ext cx="7772400" cy="1143000"/>
          </a:xfrm>
        </p:spPr>
        <p:txBody>
          <a:bodyPr/>
          <a:lstStyle/>
          <a:p>
            <a:r>
              <a:rPr lang="en-US" sz="6600" dirty="0">
                <a:solidFill>
                  <a:srgbClr val="000090"/>
                </a:solidFill>
                <a:latin typeface="Helvetica Neue Bold Condensed" charset="0"/>
                <a:ea typeface="ＭＳ Ｐゴシック" charset="0"/>
                <a:cs typeface="ＭＳ Ｐゴシック" charset="0"/>
              </a:rPr>
              <a:t>So, What if there were no </a:t>
            </a:r>
            <a:r>
              <a:rPr lang="ja-JP" altLang="en-US" sz="6600" dirty="0">
                <a:solidFill>
                  <a:srgbClr val="000090"/>
                </a:solidFill>
                <a:latin typeface="Helvetica Neue Bold Condensed" charset="0"/>
                <a:ea typeface="ＭＳ Ｐゴシック" charset="0"/>
                <a:cs typeface="ＭＳ Ｐゴシック" charset="0"/>
              </a:rPr>
              <a:t>“</a:t>
            </a:r>
            <a:r>
              <a:rPr lang="en-US" altLang="ja-JP" sz="6600" dirty="0">
                <a:latin typeface="Helvetica Neue Bold Condensed" charset="0"/>
                <a:ea typeface="ＭＳ Ｐゴシック" charset="0"/>
                <a:cs typeface="ＭＳ Ｐゴシック" charset="0"/>
              </a:rPr>
              <a:t>C</a:t>
            </a:r>
            <a:r>
              <a:rPr lang="en-US" altLang="ja-JP" sz="6600" dirty="0">
                <a:solidFill>
                  <a:srgbClr val="000090"/>
                </a:solidFill>
                <a:latin typeface="Helvetica Neue Bold Condensed" charset="0"/>
                <a:ea typeface="ＭＳ Ｐゴシック" charset="0"/>
                <a:cs typeface="ＭＳ Ｐゴシック" charset="0"/>
              </a:rPr>
              <a:t>ouncil</a:t>
            </a:r>
            <a:r>
              <a:rPr lang="ja-JP" altLang="en-US" sz="6600" dirty="0">
                <a:solidFill>
                  <a:srgbClr val="000090"/>
                </a:solidFill>
                <a:latin typeface="Helvetica Neue Bold Condensed" charset="0"/>
                <a:ea typeface="ＭＳ Ｐゴシック" charset="0"/>
                <a:cs typeface="ＭＳ Ｐゴシック" charset="0"/>
              </a:rPr>
              <a:t>”</a:t>
            </a:r>
            <a:r>
              <a:rPr lang="en-US" altLang="ja-JP" sz="6600" dirty="0">
                <a:solidFill>
                  <a:srgbClr val="000090"/>
                </a:solidFill>
                <a:latin typeface="Helvetica Neue Bold Condensed" charset="0"/>
                <a:ea typeface="ＭＳ Ｐゴシック" charset="0"/>
                <a:cs typeface="ＭＳ Ｐゴシック" charset="0"/>
              </a:rPr>
              <a:t>?</a:t>
            </a:r>
            <a:endParaRPr lang="en-US" sz="6600" dirty="0">
              <a:latin typeface="Helvetica Neue Bold Condensed" charset="0"/>
              <a:ea typeface="ＭＳ Ｐゴシック" charset="0"/>
              <a:cs typeface="ＭＳ Ｐゴシック"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38243" name="Rectangle 3"/>
          <p:cNvSpPr>
            <a:spLocks noGrp="1" noChangeArrowheads="1"/>
          </p:cNvSpPr>
          <p:nvPr>
            <p:ph type="subTitle" idx="1"/>
          </p:nvPr>
        </p:nvSpPr>
        <p:spPr>
          <a:xfrm>
            <a:off x="184244" y="482221"/>
            <a:ext cx="8823277" cy="5486400"/>
          </a:xfrm>
        </p:spPr>
        <p:txBody>
          <a:bodyPr/>
          <a:lstStyle/>
          <a:p>
            <a:pPr eaLnBrk="1" hangingPunct="1"/>
            <a:r>
              <a:rPr lang="en-US" sz="6000" dirty="0">
                <a:solidFill>
                  <a:srgbClr val="0000FF"/>
                </a:solidFill>
                <a:latin typeface="Helvetica Neue Black Condensed" charset="0"/>
                <a:ea typeface="ＭＳ Ｐゴシック" charset="0"/>
                <a:cs typeface="ＭＳ Ｐゴシック" charset="0"/>
              </a:rPr>
              <a:t>Would Scouting still be around?</a:t>
            </a:r>
          </a:p>
        </p:txBody>
      </p:sp>
      <p:pic>
        <p:nvPicPr>
          <p:cNvPr id="20483" name="Picture 5"/>
          <p:cNvPicPr>
            <a:picLocks noChangeAspect="1"/>
          </p:cNvPicPr>
          <p:nvPr/>
        </p:nvPicPr>
        <p:blipFill>
          <a:blip r:embed="rId3" cstate="email">
            <a:extLst>
              <a:ext uri="{28A0092B-C50C-407E-A947-70E740481C1C}">
                <a14:useLocalDpi xmlns:a14="http://schemas.microsoft.com/office/drawing/2010/main"/>
              </a:ext>
            </a:extLst>
          </a:blip>
          <a:srcRect/>
          <a:stretch/>
        </p:blipFill>
        <p:spPr bwMode="auto">
          <a:xfrm>
            <a:off x="2130425" y="2623378"/>
            <a:ext cx="4883150" cy="324897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266" name="Rectangle 2"/>
          <p:cNvSpPr>
            <a:spLocks noGrp="1" noChangeArrowheads="1"/>
          </p:cNvSpPr>
          <p:nvPr>
            <p:ph type="subTitle" idx="1"/>
          </p:nvPr>
        </p:nvSpPr>
        <p:spPr>
          <a:xfrm>
            <a:off x="5334000" y="685800"/>
            <a:ext cx="3657600" cy="4724400"/>
          </a:xfrm>
        </p:spPr>
        <p:txBody>
          <a:bodyPr/>
          <a:lstStyle/>
          <a:p>
            <a:pPr eaLnBrk="1" hangingPunct="1"/>
            <a:r>
              <a:rPr lang="en-US" sz="4800" dirty="0">
                <a:solidFill>
                  <a:srgbClr val="0000FF"/>
                </a:solidFill>
                <a:latin typeface="Helvetica Neue Black Condensed" charset="0"/>
                <a:ea typeface="ＭＳ Ｐゴシック" charset="0"/>
                <a:cs typeface="ＭＳ Ｐゴシック" charset="0"/>
              </a:rPr>
              <a:t>Would Churches</a:t>
            </a:r>
            <a:r>
              <a:rPr lang="en-US" sz="4800" dirty="0">
                <a:latin typeface="Helvetica Neue Black Condensed" charset="0"/>
                <a:ea typeface="ＭＳ Ｐゴシック" charset="0"/>
                <a:cs typeface="ＭＳ Ｐゴシック" charset="0"/>
              </a:rPr>
              <a:t> &amp;</a:t>
            </a:r>
            <a:r>
              <a:rPr lang="en-US" sz="4800" dirty="0">
                <a:solidFill>
                  <a:srgbClr val="0000FF"/>
                </a:solidFill>
                <a:latin typeface="Helvetica Neue Black Condensed" charset="0"/>
                <a:ea typeface="ＭＳ Ｐゴシック" charset="0"/>
                <a:cs typeface="ＭＳ Ｐゴシック" charset="0"/>
              </a:rPr>
              <a:t> Civic Groups still charter units?</a:t>
            </a:r>
            <a:endParaRPr lang="en-US" sz="4800" dirty="0">
              <a:solidFill>
                <a:srgbClr val="0000FF"/>
              </a:solidFill>
              <a:latin typeface="Helvetica Neue" charset="0"/>
              <a:ea typeface="ＭＳ Ｐゴシック" charset="0"/>
              <a:cs typeface="ＭＳ Ｐゴシック" charset="0"/>
            </a:endParaRPr>
          </a:p>
          <a:p>
            <a:pPr eaLnBrk="1" hangingPunct="1"/>
            <a:endParaRPr lang="en-US" b="1" dirty="0">
              <a:solidFill>
                <a:srgbClr val="000090"/>
              </a:solidFill>
              <a:latin typeface="Helvetica Neue" charset="0"/>
              <a:ea typeface="ＭＳ Ｐゴシック" charset="0"/>
              <a:cs typeface="ＭＳ Ｐゴシック" charset="0"/>
            </a:endParaRPr>
          </a:p>
        </p:txBody>
      </p:sp>
      <p:pic>
        <p:nvPicPr>
          <p:cNvPr id="22531" name="Picture 3"/>
          <p:cNvPicPr>
            <a:picLocks noChangeAspect="1"/>
          </p:cNvPicPr>
          <p:nvPr/>
        </p:nvPicPr>
        <p:blipFill>
          <a:blip r:embed="rId3" cstate="email">
            <a:extLst>
              <a:ext uri="{28A0092B-C50C-407E-A947-70E740481C1C}">
                <a14:useLocalDpi xmlns:a14="http://schemas.microsoft.com/office/drawing/2010/main"/>
              </a:ext>
            </a:extLst>
          </a:blip>
          <a:srcRect/>
          <a:stretch/>
        </p:blipFill>
        <p:spPr bwMode="auto">
          <a:xfrm>
            <a:off x="355600" y="1442525"/>
            <a:ext cx="4826000" cy="321094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24577" name="Picture 2" descr="942 Cubs.jpg                                                   002B9666Internal HD                    BB710662:"/>
          <p:cNvPicPr>
            <a:picLocks noChangeAspect="1" noChangeArrowheads="1"/>
          </p:cNvPicPr>
          <p:nvPr/>
        </p:nvPicPr>
        <p:blipFill>
          <a:blip r:embed="rId3" cstate="email">
            <a:lum bright="6000"/>
            <a:extLst>
              <a:ext uri="{28A0092B-C50C-407E-A947-70E740481C1C}">
                <a14:useLocalDpi xmlns:a14="http://schemas.microsoft.com/office/drawing/2010/main"/>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4578" name="Rectangle 4"/>
          <p:cNvSpPr>
            <a:spLocks noGrp="1" noChangeArrowheads="1"/>
          </p:cNvSpPr>
          <p:nvPr>
            <p:ph type="ctrTitle"/>
          </p:nvPr>
        </p:nvSpPr>
        <p:spPr>
          <a:xfrm>
            <a:off x="685800" y="3048000"/>
            <a:ext cx="7772400" cy="1143000"/>
          </a:xfrm>
        </p:spPr>
        <p:txBody>
          <a:bodyPr/>
          <a:lstStyle/>
          <a:p>
            <a:pPr eaLnBrk="1" hangingPunct="1"/>
            <a:r>
              <a:rPr lang="en-US" sz="5400" dirty="0">
                <a:solidFill>
                  <a:srgbClr val="0000FF"/>
                </a:solidFill>
                <a:latin typeface="Helvetica Neue Black Condensed" charset="0"/>
                <a:ea typeface="ＭＳ Ｐゴシック" charset="0"/>
                <a:cs typeface="ＭＳ Ｐゴシック" charset="0"/>
              </a:rPr>
              <a:t>Would caring adults still volunteer to help?</a:t>
            </a:r>
            <a:br>
              <a:rPr lang="en-US" sz="4000" dirty="0">
                <a:solidFill>
                  <a:srgbClr val="0000FF"/>
                </a:solidFill>
                <a:latin typeface="Helvetica Neue Black Condensed" charset="0"/>
                <a:ea typeface="ＭＳ Ｐゴシック" charset="0"/>
                <a:cs typeface="ＭＳ Ｐゴシック" charset="0"/>
              </a:rPr>
            </a:br>
            <a:endParaRPr lang="en-US" sz="4000" dirty="0">
              <a:solidFill>
                <a:srgbClr val="0000FF"/>
              </a:solidFill>
              <a:latin typeface="Helvetica Neue Black Condensed" charset="0"/>
              <a:ea typeface="ＭＳ Ｐゴシック" charset="0"/>
              <a:cs typeface="ＭＳ Ｐゴシック" charset="0"/>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41314" name="Rectangle 2"/>
          <p:cNvSpPr>
            <a:spLocks noGrp="1" noChangeArrowheads="1"/>
          </p:cNvSpPr>
          <p:nvPr>
            <p:ph type="subTitle" idx="1"/>
          </p:nvPr>
        </p:nvSpPr>
        <p:spPr>
          <a:xfrm>
            <a:off x="4547546" y="457200"/>
            <a:ext cx="4444053" cy="4876800"/>
          </a:xfrm>
        </p:spPr>
        <p:txBody>
          <a:bodyPr/>
          <a:lstStyle/>
          <a:p>
            <a:pPr eaLnBrk="1" hangingPunct="1"/>
            <a:r>
              <a:rPr lang="en-US" sz="4400" dirty="0">
                <a:solidFill>
                  <a:srgbClr val="0000FF"/>
                </a:solidFill>
                <a:latin typeface="Helvetica Neue Black Condensed" charset="0"/>
                <a:ea typeface="ＭＳ Ｐゴシック" charset="0"/>
                <a:cs typeface="ＭＳ Ｐゴシック" charset="0"/>
              </a:rPr>
              <a:t>Would camporees, adventure weekends, and other large gatherings of Scouts still happen?</a:t>
            </a:r>
          </a:p>
          <a:p>
            <a:pPr eaLnBrk="1" hangingPunct="1"/>
            <a:r>
              <a:rPr lang="en-US" sz="1800" b="1" dirty="0">
                <a:solidFill>
                  <a:srgbClr val="000090"/>
                </a:solidFill>
                <a:latin typeface="Helvetica Neue" charset="0"/>
                <a:ea typeface="ＭＳ Ｐゴシック" charset="0"/>
                <a:cs typeface="ＭＳ Ｐゴシック" charset="0"/>
              </a:rPr>
              <a:t> </a:t>
            </a:r>
          </a:p>
        </p:txBody>
      </p:sp>
      <p:pic>
        <p:nvPicPr>
          <p:cNvPr id="26627" name="Picture 4" descr="100_0340.jpg"/>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bwMode="auto">
          <a:xfrm>
            <a:off x="821270" y="1083514"/>
            <a:ext cx="3137848" cy="418379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42338" name="Rectangle 2"/>
          <p:cNvSpPr>
            <a:spLocks noGrp="1" noChangeArrowheads="1"/>
          </p:cNvSpPr>
          <p:nvPr>
            <p:ph type="subTitle" idx="1"/>
          </p:nvPr>
        </p:nvSpPr>
        <p:spPr>
          <a:xfrm>
            <a:off x="381000" y="1178412"/>
            <a:ext cx="4038600" cy="4267200"/>
          </a:xfrm>
        </p:spPr>
        <p:txBody>
          <a:bodyPr/>
          <a:lstStyle/>
          <a:p>
            <a:pPr eaLnBrk="1" hangingPunct="1"/>
            <a:r>
              <a:rPr lang="en-US" sz="4800" dirty="0">
                <a:solidFill>
                  <a:srgbClr val="0000FF"/>
                </a:solidFill>
                <a:latin typeface="Helvetica Neue Black Condensed" charset="0"/>
                <a:ea typeface="ＭＳ Ｐゴシック" charset="0"/>
                <a:cs typeface="ＭＳ Ｐゴシック" charset="0"/>
              </a:rPr>
              <a:t>Would Scouting groups</a:t>
            </a:r>
          </a:p>
          <a:p>
            <a:pPr eaLnBrk="1" hangingPunct="1"/>
            <a:r>
              <a:rPr lang="en-US" sz="4800" dirty="0">
                <a:solidFill>
                  <a:srgbClr val="0000FF"/>
                </a:solidFill>
                <a:latin typeface="Helvetica Neue Black Condensed" charset="0"/>
                <a:ea typeface="ＭＳ Ｐゴシック" charset="0"/>
                <a:cs typeface="ＭＳ Ｐゴシック" charset="0"/>
              </a:rPr>
              <a:t>Still go camping?</a:t>
            </a:r>
          </a:p>
          <a:p>
            <a:pPr eaLnBrk="1" hangingPunct="1"/>
            <a:r>
              <a:rPr lang="en-US" dirty="0">
                <a:latin typeface="Helvetica Neue" charset="0"/>
                <a:ea typeface="ＭＳ Ｐゴシック" charset="0"/>
                <a:cs typeface="ＭＳ Ｐゴシック" charset="0"/>
              </a:rPr>
              <a:t> </a:t>
            </a:r>
          </a:p>
        </p:txBody>
      </p:sp>
      <p:pic>
        <p:nvPicPr>
          <p:cNvPr id="28674" name="Picture 5"/>
          <p:cNvPicPr>
            <a:picLocks noChangeAspect="1"/>
          </p:cNvPicPr>
          <p:nvPr/>
        </p:nvPicPr>
        <p:blipFill>
          <a:blip r:embed="rId3" cstate="email">
            <a:extLst>
              <a:ext uri="{28A0092B-C50C-407E-A947-70E740481C1C}">
                <a14:useLocalDpi xmlns:a14="http://schemas.microsoft.com/office/drawing/2010/main"/>
              </a:ext>
            </a:extLst>
          </a:blip>
          <a:srcRect/>
          <a:stretch/>
        </p:blipFill>
        <p:spPr bwMode="auto">
          <a:xfrm>
            <a:off x="4977888" y="1093504"/>
            <a:ext cx="3376613" cy="411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43362" name="Rectangle 2"/>
          <p:cNvSpPr>
            <a:spLocks noGrp="1" noChangeArrowheads="1"/>
          </p:cNvSpPr>
          <p:nvPr>
            <p:ph type="subTitle" idx="1"/>
          </p:nvPr>
        </p:nvSpPr>
        <p:spPr>
          <a:xfrm>
            <a:off x="885672" y="1064525"/>
            <a:ext cx="3657600" cy="3352800"/>
          </a:xfrm>
        </p:spPr>
        <p:txBody>
          <a:bodyPr/>
          <a:lstStyle/>
          <a:p>
            <a:pPr eaLnBrk="1" hangingPunct="1"/>
            <a:r>
              <a:rPr lang="en-US" sz="4800" dirty="0">
                <a:solidFill>
                  <a:srgbClr val="0000FF"/>
                </a:solidFill>
                <a:latin typeface="Helvetica Neue Black Condensed" charset="0"/>
                <a:ea typeface="ＭＳ Ｐゴシック" charset="0"/>
                <a:cs typeface="ＭＳ Ｐゴシック" charset="0"/>
              </a:rPr>
              <a:t>Could youth still become Eagle Scouts?</a:t>
            </a:r>
            <a:r>
              <a:rPr lang="en-US" sz="4800" dirty="0">
                <a:solidFill>
                  <a:srgbClr val="0000FF"/>
                </a:solidFill>
                <a:latin typeface="Helvetica Neue" charset="0"/>
                <a:ea typeface="ＭＳ Ｐゴシック" charset="0"/>
                <a:cs typeface="ＭＳ Ｐゴシック" charset="0"/>
              </a:rPr>
              <a:t> </a:t>
            </a:r>
          </a:p>
          <a:p>
            <a:pPr eaLnBrk="1" hangingPunct="1"/>
            <a:endParaRPr lang="en-US" sz="2400" b="1" dirty="0">
              <a:solidFill>
                <a:srgbClr val="000090"/>
              </a:solidFill>
              <a:latin typeface="Helvetica Neue" charset="0"/>
              <a:ea typeface="ＭＳ Ｐゴシック" charset="0"/>
              <a:cs typeface="ＭＳ Ｐゴシック" charset="0"/>
            </a:endParaRPr>
          </a:p>
        </p:txBody>
      </p:sp>
      <p:pic>
        <p:nvPicPr>
          <p:cNvPr id="30722" name="Picture 3" descr="Eagle4 copy.jpg                                                002B9666Internal HD                    BB710662:"/>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029200" y="1235075"/>
            <a:ext cx="3543300" cy="43275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44386" name="Rectangle 2"/>
          <p:cNvSpPr>
            <a:spLocks noGrp="1" noChangeArrowheads="1"/>
          </p:cNvSpPr>
          <p:nvPr>
            <p:ph type="subTitle" idx="1"/>
          </p:nvPr>
        </p:nvSpPr>
        <p:spPr>
          <a:xfrm>
            <a:off x="1066800" y="1014167"/>
            <a:ext cx="7086600" cy="4114800"/>
          </a:xfrm>
        </p:spPr>
        <p:txBody>
          <a:bodyPr/>
          <a:lstStyle/>
          <a:p>
            <a:pPr eaLnBrk="1" hangingPunct="1"/>
            <a:r>
              <a:rPr lang="en-US" sz="4800" dirty="0">
                <a:solidFill>
                  <a:srgbClr val="0000FF"/>
                </a:solidFill>
                <a:latin typeface="Helvetica Neue Black Condensed" charset="0"/>
                <a:ea typeface="ＭＳ Ｐゴシック" charset="0"/>
                <a:cs typeface="ＭＳ Ｐゴシック" charset="0"/>
              </a:rPr>
              <a:t>Would the Scouting program still be affordable to most, and would there be support for those who could not afford it?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45410" name="Rectangle 2"/>
          <p:cNvSpPr>
            <a:spLocks noGrp="1" noChangeArrowheads="1"/>
          </p:cNvSpPr>
          <p:nvPr>
            <p:ph type="subTitle" idx="1"/>
          </p:nvPr>
        </p:nvSpPr>
        <p:spPr>
          <a:xfrm>
            <a:off x="198402" y="3036216"/>
            <a:ext cx="8763000" cy="4038600"/>
          </a:xfrm>
        </p:spPr>
        <p:txBody>
          <a:bodyPr/>
          <a:lstStyle/>
          <a:p>
            <a:pPr eaLnBrk="1" hangingPunct="1"/>
            <a:r>
              <a:rPr lang="en-US" sz="4000" dirty="0">
                <a:solidFill>
                  <a:srgbClr val="0000FF"/>
                </a:solidFill>
                <a:latin typeface="Helvetica Neue Black Condensed" charset="0"/>
                <a:ea typeface="ＭＳ Ｐゴシック" charset="0"/>
                <a:cs typeface="ＭＳ Ｐゴシック" charset="0"/>
              </a:rPr>
              <a:t>Don</a:t>
            </a:r>
            <a:r>
              <a:rPr lang="en-US" sz="4000" dirty="0">
                <a:latin typeface="Helvetica Neue Black Condensed" charset="0"/>
                <a:ea typeface="ＭＳ Ｐゴシック" charset="0"/>
                <a:cs typeface="ＭＳ Ｐゴシック" charset="0"/>
              </a:rPr>
              <a:t>’</a:t>
            </a:r>
            <a:r>
              <a:rPr lang="en-US" altLang="ja-JP" sz="4000" dirty="0">
                <a:solidFill>
                  <a:srgbClr val="0000FF"/>
                </a:solidFill>
                <a:latin typeface="Helvetica Neue Black Condensed" charset="0"/>
                <a:ea typeface="ＭＳ Ｐゴシック" charset="0"/>
                <a:cs typeface="ＭＳ Ｐゴシック" charset="0"/>
              </a:rPr>
              <a:t>t youth fees, state &amp; federal dollars, United Ways and the popcorn sale provide enough</a:t>
            </a:r>
          </a:p>
          <a:p>
            <a:pPr eaLnBrk="1" hangingPunct="1"/>
            <a:r>
              <a:rPr lang="en-US" altLang="ja-JP" sz="4000" dirty="0">
                <a:solidFill>
                  <a:srgbClr val="0000FF"/>
                </a:solidFill>
                <a:latin typeface="Helvetica Neue Black Condensed" charset="0"/>
                <a:ea typeface="ＭＳ Ｐゴシック" charset="0"/>
                <a:cs typeface="ＭＳ Ｐゴシック" charset="0"/>
              </a:rPr>
              <a:t>to operate the council?</a:t>
            </a:r>
            <a:r>
              <a:rPr lang="en-US" altLang="ja-JP" sz="4000" dirty="0">
                <a:solidFill>
                  <a:srgbClr val="0000FF"/>
                </a:solidFill>
                <a:latin typeface="Helvetica Neue" charset="0"/>
                <a:ea typeface="ＭＳ Ｐゴシック" charset="0"/>
                <a:cs typeface="ＭＳ Ｐゴシック" charset="0"/>
              </a:rPr>
              <a:t> </a:t>
            </a:r>
          </a:p>
          <a:p>
            <a:pPr eaLnBrk="1" hangingPunct="1"/>
            <a:endParaRPr lang="en-US" sz="2400" b="1" dirty="0">
              <a:solidFill>
                <a:srgbClr val="000090"/>
              </a:solidFill>
              <a:latin typeface="Helvetica Neue" charset="0"/>
              <a:ea typeface="ＭＳ Ｐゴシック" charset="0"/>
              <a:cs typeface="ＭＳ Ｐゴシック" charset="0"/>
            </a:endParaRPr>
          </a:p>
          <a:p>
            <a:pPr eaLnBrk="1" hangingPunct="1"/>
            <a:endParaRPr lang="en-US" sz="1800" dirty="0">
              <a:latin typeface="Helvetica Neue" charset="0"/>
              <a:ea typeface="ＭＳ Ｐゴシック" charset="0"/>
              <a:cs typeface="ＭＳ Ｐゴシック" charset="0"/>
            </a:endParaRPr>
          </a:p>
        </p:txBody>
      </p:sp>
      <p:pic>
        <p:nvPicPr>
          <p:cNvPr id="34819" name="Picture 6" descr="campfire.tif"/>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bwMode="auto">
          <a:xfrm>
            <a:off x="2458871" y="457200"/>
            <a:ext cx="4226257" cy="246092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Content Placeholder 4" descr="An iceberg in the water&#10;&#10;Description automatically generated">
            <a:extLst>
              <a:ext uri="{FF2B5EF4-FFF2-40B4-BE49-F238E27FC236}">
                <a16:creationId xmlns:a16="http://schemas.microsoft.com/office/drawing/2014/main" id="{32172D18-F33B-2C5E-1B9B-DAE560C94A06}"/>
              </a:ext>
            </a:extLst>
          </p:cNvPr>
          <p:cNvPicPr>
            <a:picLocks noChangeAspect="1"/>
          </p:cNvPicPr>
          <p:nvPr/>
        </p:nvPicPr>
        <p:blipFill rotWithShape="1">
          <a:blip r:embed="rId2" cstate="email">
            <a:alphaModFix amt="20000"/>
            <a:extLst>
              <a:ext uri="{28A0092B-C50C-407E-A947-70E740481C1C}">
                <a14:useLocalDpi xmlns:a14="http://schemas.microsoft.com/office/drawing/2010/main"/>
              </a:ext>
              <a:ext uri="{837473B0-CC2E-450A-ABE3-18F120FF3D39}">
                <a1611:picAttrSrcUrl xmlns:a1611="http://schemas.microsoft.com/office/drawing/2016/11/main" r:id="rId3"/>
              </a:ext>
            </a:extLst>
          </a:blip>
          <a:srcRect/>
          <a:stretch/>
        </p:blipFill>
        <p:spPr>
          <a:xfrm>
            <a:off x="0" y="385211"/>
            <a:ext cx="9144000" cy="9237626"/>
          </a:xfrm>
          <a:prstGeom prst="rect">
            <a:avLst/>
          </a:prstGeom>
        </p:spPr>
      </p:pic>
      <p:sp>
        <p:nvSpPr>
          <p:cNvPr id="5" name="TextBox 4">
            <a:extLst>
              <a:ext uri="{FF2B5EF4-FFF2-40B4-BE49-F238E27FC236}">
                <a16:creationId xmlns:a16="http://schemas.microsoft.com/office/drawing/2014/main" id="{2FE17830-BBDC-B667-6E38-4A9D0944CAC6}"/>
              </a:ext>
            </a:extLst>
          </p:cNvPr>
          <p:cNvSpPr txBox="1"/>
          <p:nvPr/>
        </p:nvSpPr>
        <p:spPr>
          <a:xfrm>
            <a:off x="382169" y="386135"/>
            <a:ext cx="8508912" cy="2909323"/>
          </a:xfrm>
          <a:prstGeom prst="rect">
            <a:avLst/>
          </a:prstGeom>
          <a:noFill/>
        </p:spPr>
        <p:txBody>
          <a:bodyPr wrap="square">
            <a:spAutoFit/>
          </a:bodyPr>
          <a:lstStyle/>
          <a:p>
            <a:r>
              <a:rPr lang="en-US" b="1" i="1" dirty="0"/>
              <a:t>When you think of Scouting, you might picture smiling faces around a campfire or Scouts proudly raising flags at sunrise. These are the visible and memorable adventures that shape our Scouts' lives.</a:t>
            </a:r>
          </a:p>
          <a:p>
            <a:endParaRPr lang="en-US" b="1" i="1" dirty="0"/>
          </a:p>
          <a:p>
            <a:pPr marL="285750" marR="0" indent="-285750" algn="l">
              <a:lnSpc>
                <a:spcPct val="119000"/>
              </a:lnSpc>
              <a:spcBef>
                <a:spcPts val="0"/>
              </a:spcBef>
              <a:spcAft>
                <a:spcPts val="0"/>
              </a:spcAft>
              <a:buFont typeface="Arial" panose="020B0604020202020204" pitchFamily="34" charset="0"/>
              <a:buChar char="•"/>
            </a:pPr>
            <a:r>
              <a:rPr lang="en-US" sz="1400" b="1" kern="1400" dirty="0">
                <a:ln>
                  <a:noFill/>
                </a:ln>
                <a:solidFill>
                  <a:srgbClr val="000000"/>
                </a:solidFill>
                <a:effectLst/>
                <a:latin typeface="Times New Roman" panose="02020603050405020304" pitchFamily="18" charset="0"/>
              </a:rPr>
              <a:t>Outdoor Expeditions</a:t>
            </a:r>
            <a:r>
              <a:rPr lang="en-US" sz="1400" kern="1400" dirty="0">
                <a:ln>
                  <a:noFill/>
                </a:ln>
                <a:solidFill>
                  <a:srgbClr val="000000"/>
                </a:solidFill>
                <a:effectLst/>
                <a:latin typeface="Times New Roman" panose="02020603050405020304" pitchFamily="18" charset="0"/>
              </a:rPr>
              <a:t>: Camping, hiking, and exploring the great outdoors.</a:t>
            </a:r>
            <a:endParaRPr lang="en-US" sz="1400" kern="1400" dirty="0">
              <a:ln>
                <a:noFill/>
              </a:ln>
              <a:solidFill>
                <a:srgbClr val="000000"/>
              </a:solidFill>
              <a:effectLst/>
              <a:latin typeface="Calibri" panose="020F0502020204030204" pitchFamily="34" charset="0"/>
            </a:endParaRPr>
          </a:p>
          <a:p>
            <a:pPr marL="285750" marR="0" indent="-285750" algn="l">
              <a:lnSpc>
                <a:spcPct val="119000"/>
              </a:lnSpc>
              <a:spcBef>
                <a:spcPts val="0"/>
              </a:spcBef>
              <a:spcAft>
                <a:spcPts val="0"/>
              </a:spcAft>
              <a:buFont typeface="Arial" panose="020B0604020202020204" pitchFamily="34" charset="0"/>
              <a:buChar char="•"/>
            </a:pPr>
            <a:r>
              <a:rPr lang="en-US" sz="1400" b="1" kern="1400" dirty="0">
                <a:ln>
                  <a:noFill/>
                </a:ln>
                <a:solidFill>
                  <a:srgbClr val="000000"/>
                </a:solidFill>
                <a:effectLst/>
                <a:latin typeface="Times New Roman" panose="02020603050405020304" pitchFamily="18" charset="0"/>
              </a:rPr>
              <a:t>Skill Development</a:t>
            </a:r>
            <a:r>
              <a:rPr lang="en-US" sz="1400" kern="1400" dirty="0">
                <a:ln>
                  <a:noFill/>
                </a:ln>
                <a:solidFill>
                  <a:srgbClr val="000000"/>
                </a:solidFill>
                <a:effectLst/>
                <a:latin typeface="Times New Roman" panose="02020603050405020304" pitchFamily="18" charset="0"/>
              </a:rPr>
              <a:t>: Learning survival skills, first aid, teamwork, and leadership.</a:t>
            </a:r>
            <a:endParaRPr lang="en-US" sz="1400" kern="1400" dirty="0">
              <a:ln>
                <a:noFill/>
              </a:ln>
              <a:solidFill>
                <a:srgbClr val="000000"/>
              </a:solidFill>
              <a:effectLst/>
              <a:latin typeface="Calibri" panose="020F0502020204030204" pitchFamily="34" charset="0"/>
            </a:endParaRPr>
          </a:p>
          <a:p>
            <a:pPr marL="285750" marR="0" indent="-285750" algn="l">
              <a:lnSpc>
                <a:spcPct val="119000"/>
              </a:lnSpc>
              <a:spcBef>
                <a:spcPts val="0"/>
              </a:spcBef>
              <a:spcAft>
                <a:spcPts val="0"/>
              </a:spcAft>
              <a:buFont typeface="Arial" panose="020B0604020202020204" pitchFamily="34" charset="0"/>
              <a:buChar char="•"/>
            </a:pPr>
            <a:r>
              <a:rPr lang="en-US" sz="1400" b="1" kern="1400" dirty="0">
                <a:ln>
                  <a:noFill/>
                </a:ln>
                <a:solidFill>
                  <a:srgbClr val="000000"/>
                </a:solidFill>
                <a:effectLst/>
                <a:latin typeface="Times New Roman" panose="02020603050405020304" pitchFamily="18" charset="0"/>
              </a:rPr>
              <a:t>Character Building</a:t>
            </a:r>
            <a:r>
              <a:rPr lang="en-US" sz="1400" kern="1400" dirty="0">
                <a:ln>
                  <a:noFill/>
                </a:ln>
                <a:solidFill>
                  <a:srgbClr val="000000"/>
                </a:solidFill>
                <a:effectLst/>
                <a:latin typeface="Times New Roman" panose="02020603050405020304" pitchFamily="18" charset="0"/>
              </a:rPr>
              <a:t>: Fostering values like respect, responsibility, and empathy.</a:t>
            </a:r>
            <a:endParaRPr lang="en-US" sz="1400" kern="1400" dirty="0">
              <a:ln>
                <a:noFill/>
              </a:ln>
              <a:solidFill>
                <a:srgbClr val="000000"/>
              </a:solidFill>
              <a:effectLst/>
              <a:latin typeface="Calibri" panose="020F0502020204030204" pitchFamily="34" charset="0"/>
            </a:endParaRPr>
          </a:p>
          <a:p>
            <a:pPr marL="285750" marR="0" indent="-285750" algn="l">
              <a:lnSpc>
                <a:spcPct val="119000"/>
              </a:lnSpc>
              <a:spcBef>
                <a:spcPts val="0"/>
              </a:spcBef>
              <a:spcAft>
                <a:spcPts val="0"/>
              </a:spcAft>
              <a:buFont typeface="Arial" panose="020B0604020202020204" pitchFamily="34" charset="0"/>
              <a:buChar char="•"/>
            </a:pPr>
            <a:r>
              <a:rPr lang="en-US" sz="1400" b="1" kern="1400" dirty="0">
                <a:ln>
                  <a:noFill/>
                </a:ln>
                <a:solidFill>
                  <a:srgbClr val="000000"/>
                </a:solidFill>
                <a:effectLst/>
                <a:latin typeface="Times New Roman" panose="02020603050405020304" pitchFamily="18" charset="0"/>
              </a:rPr>
              <a:t>Community Engagement</a:t>
            </a:r>
            <a:r>
              <a:rPr lang="en-US" sz="1400" kern="1400" dirty="0">
                <a:ln>
                  <a:noFill/>
                </a:ln>
                <a:solidFill>
                  <a:srgbClr val="000000"/>
                </a:solidFill>
                <a:effectLst/>
                <a:latin typeface="Times New Roman" panose="02020603050405020304" pitchFamily="18" charset="0"/>
              </a:rPr>
              <a:t>: Contributing through service projects and giving back.</a:t>
            </a:r>
            <a:endParaRPr lang="en-US" sz="1400" kern="1400" dirty="0">
              <a:ln>
                <a:noFill/>
              </a:ln>
              <a:solidFill>
                <a:srgbClr val="000000"/>
              </a:solidFill>
              <a:effectLst/>
              <a:latin typeface="Calibri" panose="020F0502020204030204" pitchFamily="34" charset="0"/>
            </a:endParaRPr>
          </a:p>
          <a:p>
            <a:pPr marL="0" marR="0" indent="0" algn="l">
              <a:lnSpc>
                <a:spcPct val="119000"/>
              </a:lnSpc>
              <a:spcBef>
                <a:spcPts val="0"/>
              </a:spcBef>
              <a:spcAft>
                <a:spcPts val="600"/>
              </a:spcAft>
            </a:pPr>
            <a:r>
              <a:rPr lang="en-US" sz="1800" kern="1400" dirty="0">
                <a:ln>
                  <a:noFill/>
                </a:ln>
                <a:solidFill>
                  <a:srgbClr val="000000"/>
                </a:solidFill>
                <a:effectLst/>
                <a:latin typeface="Calibri" panose="020F0502020204030204" pitchFamily="34" charset="0"/>
              </a:rPr>
              <a:t> </a:t>
            </a:r>
          </a:p>
          <a:p>
            <a:endParaRPr lang="en-US" b="1" i="1" dirty="0"/>
          </a:p>
        </p:txBody>
      </p:sp>
      <p:sp>
        <p:nvSpPr>
          <p:cNvPr id="6" name="TextBox 5">
            <a:extLst>
              <a:ext uri="{FF2B5EF4-FFF2-40B4-BE49-F238E27FC236}">
                <a16:creationId xmlns:a16="http://schemas.microsoft.com/office/drawing/2014/main" id="{BE40203C-1705-DB57-A1AE-67285BE64265}"/>
              </a:ext>
            </a:extLst>
          </p:cNvPr>
          <p:cNvSpPr txBox="1"/>
          <p:nvPr/>
        </p:nvSpPr>
        <p:spPr>
          <a:xfrm>
            <a:off x="382169" y="3134544"/>
            <a:ext cx="8508912" cy="2888676"/>
          </a:xfrm>
          <a:prstGeom prst="rect">
            <a:avLst/>
          </a:prstGeom>
          <a:noFill/>
        </p:spPr>
        <p:txBody>
          <a:bodyPr wrap="square">
            <a:spAutoFit/>
          </a:bodyPr>
          <a:lstStyle/>
          <a:p>
            <a:r>
              <a:rPr lang="en-US" b="1" i="1" dirty="0"/>
              <a:t>Beneath the surface, there's a sturdy foundation that ensures these adventures are safe, impactful, and life-changing.</a:t>
            </a:r>
          </a:p>
          <a:p>
            <a:endParaRPr lang="en-US" b="1" i="1" dirty="0"/>
          </a:p>
          <a:p>
            <a:pPr marL="285750" marR="0" indent="-285750" algn="l">
              <a:lnSpc>
                <a:spcPct val="119000"/>
              </a:lnSpc>
              <a:spcBef>
                <a:spcPts val="0"/>
              </a:spcBef>
              <a:spcAft>
                <a:spcPts val="0"/>
              </a:spcAft>
              <a:buFont typeface="Arial" panose="020B0604020202020204" pitchFamily="34" charset="0"/>
              <a:buChar char="•"/>
            </a:pPr>
            <a:r>
              <a:rPr lang="en-US" sz="1400" b="1" kern="1400" dirty="0">
                <a:ln>
                  <a:noFill/>
                </a:ln>
                <a:effectLst/>
                <a:latin typeface="Times New Roman" panose="02020603050405020304" pitchFamily="18" charset="0"/>
              </a:rPr>
              <a:t>Training and Development</a:t>
            </a:r>
            <a:r>
              <a:rPr lang="en-US" sz="1400" kern="1400" dirty="0">
                <a:ln>
                  <a:noFill/>
                </a:ln>
                <a:effectLst/>
                <a:latin typeface="Times New Roman" panose="02020603050405020304" pitchFamily="18" charset="0"/>
              </a:rPr>
              <a:t>: Investing in qualified leaders to guide Scouts safely.</a:t>
            </a:r>
            <a:endParaRPr lang="en-US" sz="1400" kern="1400" dirty="0">
              <a:ln>
                <a:noFill/>
              </a:ln>
              <a:effectLst/>
              <a:latin typeface="Calibri" panose="020F0502020204030204" pitchFamily="34" charset="0"/>
            </a:endParaRPr>
          </a:p>
          <a:p>
            <a:pPr marL="285750" marR="0" indent="-285750" algn="l">
              <a:lnSpc>
                <a:spcPct val="119000"/>
              </a:lnSpc>
              <a:spcBef>
                <a:spcPts val="0"/>
              </a:spcBef>
              <a:spcAft>
                <a:spcPts val="0"/>
              </a:spcAft>
              <a:buFont typeface="Arial" panose="020B0604020202020204" pitchFamily="34" charset="0"/>
              <a:buChar char="•"/>
            </a:pPr>
            <a:r>
              <a:rPr lang="en-US" sz="1400" b="1" kern="1400" dirty="0">
                <a:ln>
                  <a:noFill/>
                </a:ln>
                <a:effectLst/>
                <a:latin typeface="Times New Roman" panose="02020603050405020304" pitchFamily="18" charset="0"/>
              </a:rPr>
              <a:t>Property and Equipment</a:t>
            </a:r>
            <a:r>
              <a:rPr lang="en-US" sz="1400" kern="1400" dirty="0">
                <a:ln>
                  <a:noFill/>
                </a:ln>
                <a:effectLst/>
                <a:latin typeface="Times New Roman" panose="02020603050405020304" pitchFamily="18" charset="0"/>
              </a:rPr>
              <a:t>: Maintaining Camp Raven Knob and providing appropriate equipment for diverse outdoor activities at camp.</a:t>
            </a:r>
            <a:endParaRPr lang="en-US" sz="1400" kern="1400" dirty="0">
              <a:ln>
                <a:noFill/>
              </a:ln>
              <a:effectLst/>
              <a:latin typeface="Calibri" panose="020F0502020204030204" pitchFamily="34" charset="0"/>
            </a:endParaRPr>
          </a:p>
          <a:p>
            <a:pPr marL="285750" marR="0" indent="-285750" algn="l">
              <a:lnSpc>
                <a:spcPct val="119000"/>
              </a:lnSpc>
              <a:spcBef>
                <a:spcPts val="0"/>
              </a:spcBef>
              <a:spcAft>
                <a:spcPts val="0"/>
              </a:spcAft>
              <a:buFont typeface="Arial" panose="020B0604020202020204" pitchFamily="34" charset="0"/>
              <a:buChar char="•"/>
            </a:pPr>
            <a:r>
              <a:rPr lang="en-US" sz="1400" b="1" kern="1400" dirty="0">
                <a:ln>
                  <a:noFill/>
                </a:ln>
                <a:effectLst/>
                <a:latin typeface="Times New Roman" panose="02020603050405020304" pitchFamily="18" charset="0"/>
              </a:rPr>
              <a:t>Safety Measures</a:t>
            </a:r>
            <a:r>
              <a:rPr lang="en-US" sz="1400" kern="1400" dirty="0">
                <a:ln>
                  <a:noFill/>
                </a:ln>
                <a:effectLst/>
                <a:latin typeface="Times New Roman" panose="02020603050405020304" pitchFamily="18" charset="0"/>
              </a:rPr>
              <a:t>: Ensuring safety through certifications, insurance, and protocols.</a:t>
            </a:r>
            <a:endParaRPr lang="en-US" sz="1400" kern="1400" dirty="0">
              <a:ln>
                <a:noFill/>
              </a:ln>
              <a:effectLst/>
              <a:latin typeface="Calibri" panose="020F0502020204030204" pitchFamily="34" charset="0"/>
            </a:endParaRPr>
          </a:p>
          <a:p>
            <a:pPr marL="285750" marR="0" indent="-285750" algn="l">
              <a:lnSpc>
                <a:spcPct val="119000"/>
              </a:lnSpc>
              <a:spcBef>
                <a:spcPts val="0"/>
              </a:spcBef>
              <a:spcAft>
                <a:spcPts val="0"/>
              </a:spcAft>
              <a:buFont typeface="Arial" panose="020B0604020202020204" pitchFamily="34" charset="0"/>
              <a:buChar char="•"/>
            </a:pPr>
            <a:r>
              <a:rPr lang="en-US" sz="1400" b="1" kern="1400" dirty="0">
                <a:ln>
                  <a:noFill/>
                </a:ln>
                <a:effectLst/>
                <a:latin typeface="Times New Roman" panose="02020603050405020304" pitchFamily="18" charset="0"/>
              </a:rPr>
              <a:t>Administrative Support</a:t>
            </a:r>
            <a:r>
              <a:rPr lang="en-US" sz="1400" kern="1400" dirty="0">
                <a:ln>
                  <a:noFill/>
                </a:ln>
                <a:effectLst/>
                <a:latin typeface="Times New Roman" panose="02020603050405020304" pitchFamily="18" charset="0"/>
              </a:rPr>
              <a:t>: Managing registrations, communications, and program coordination.</a:t>
            </a:r>
            <a:endParaRPr lang="en-US" sz="1400" kern="1400" dirty="0">
              <a:ln>
                <a:noFill/>
              </a:ln>
              <a:effectLst/>
              <a:latin typeface="Calibri" panose="020F0502020204030204" pitchFamily="34" charset="0"/>
            </a:endParaRPr>
          </a:p>
          <a:p>
            <a:pPr marL="0" marR="0" indent="0" algn="l">
              <a:lnSpc>
                <a:spcPct val="119000"/>
              </a:lnSpc>
              <a:spcBef>
                <a:spcPts val="0"/>
              </a:spcBef>
              <a:spcAft>
                <a:spcPts val="600"/>
              </a:spcAft>
            </a:pPr>
            <a:r>
              <a:rPr lang="en-US" sz="1800" kern="1400" dirty="0">
                <a:ln>
                  <a:noFill/>
                </a:ln>
                <a:solidFill>
                  <a:srgbClr val="000000"/>
                </a:solidFill>
                <a:effectLst/>
                <a:latin typeface="Calibri" panose="020F0502020204030204" pitchFamily="34" charset="0"/>
              </a:rPr>
              <a:t> </a:t>
            </a:r>
          </a:p>
          <a:p>
            <a:endParaRPr lang="en-US" b="1" i="1" dirty="0">
              <a:solidFill>
                <a:schemeClr val="bg1"/>
              </a:solidFill>
            </a:endParaRPr>
          </a:p>
        </p:txBody>
      </p:sp>
    </p:spTree>
    <p:extLst>
      <p:ext uri="{BB962C8B-B14F-4D97-AF65-F5344CB8AC3E}">
        <p14:creationId xmlns:p14="http://schemas.microsoft.com/office/powerpoint/2010/main" val="30737632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36865" name="Picture 2" descr="Camporee Salute.jpg                                            002B9666Internal HD                    BB710662:"/>
          <p:cNvPicPr>
            <a:picLocks noChangeAspect="1" noChangeArrowheads="1"/>
          </p:cNvPicPr>
          <p:nvPr/>
        </p:nvPicPr>
        <p:blipFill>
          <a:blip r:embed="rId3" cstate="email">
            <a:lum bright="6000"/>
            <a:extLst>
              <a:ext uri="{28A0092B-C50C-407E-A947-70E740481C1C}">
                <a14:useLocalDpi xmlns:a14="http://schemas.microsoft.com/office/drawing/2010/main"/>
              </a:ext>
            </a:extLst>
          </a:blip>
          <a:srcRect/>
          <a:stretch>
            <a:fillRect/>
          </a:stretch>
        </p:blipFill>
        <p:spPr bwMode="auto">
          <a:xfrm>
            <a:off x="-1588" y="0"/>
            <a:ext cx="9145588" cy="685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46435" name="Rectangle 3"/>
          <p:cNvSpPr>
            <a:spLocks noGrp="1" noChangeArrowheads="1"/>
          </p:cNvSpPr>
          <p:nvPr>
            <p:ph type="subTitle" idx="1"/>
          </p:nvPr>
        </p:nvSpPr>
        <p:spPr>
          <a:xfrm>
            <a:off x="990600" y="2057400"/>
            <a:ext cx="7162800" cy="4648200"/>
          </a:xfrm>
        </p:spPr>
        <p:txBody>
          <a:bodyPr/>
          <a:lstStyle/>
          <a:p>
            <a:pPr eaLnBrk="1" hangingPunct="1"/>
            <a:r>
              <a:rPr lang="en-US" sz="5400" dirty="0">
                <a:solidFill>
                  <a:srgbClr val="0000FF"/>
                </a:solidFill>
                <a:latin typeface="Helvetica Neue Black Condensed" charset="0"/>
                <a:ea typeface="ＭＳ Ｐゴシック" charset="0"/>
                <a:cs typeface="ＭＳ Ｐゴシック" charset="0"/>
              </a:rPr>
              <a:t>Without the council could Scouting continue as we know it?</a:t>
            </a:r>
            <a:r>
              <a:rPr lang="en-US" sz="5400" dirty="0">
                <a:solidFill>
                  <a:srgbClr val="0000FF"/>
                </a:solidFill>
                <a:latin typeface="Helvetica Neue" charset="0"/>
                <a:ea typeface="ＭＳ Ｐゴシック" charset="0"/>
                <a:cs typeface="ＭＳ Ｐゴシック" charset="0"/>
              </a:rPr>
              <a:t> </a:t>
            </a:r>
          </a:p>
          <a:p>
            <a:pPr eaLnBrk="1" hangingPunct="1"/>
            <a:endParaRPr lang="en-US" sz="2400" b="1" dirty="0">
              <a:solidFill>
                <a:srgbClr val="000090"/>
              </a:solidFill>
              <a:latin typeface="Helvetica Neue" charset="0"/>
              <a:ea typeface="ＭＳ Ｐゴシック" charset="0"/>
              <a:cs typeface="ＭＳ Ｐゴシック" charset="0"/>
            </a:endParaRPr>
          </a:p>
          <a:p>
            <a:pPr eaLnBrk="1" hangingPunct="1"/>
            <a:endParaRPr lang="en-US" sz="1800" dirty="0">
              <a:latin typeface="Helvetica Neue" charset="0"/>
              <a:ea typeface="ＭＳ Ｐゴシック" charset="0"/>
              <a:cs typeface="ＭＳ Ｐゴシック" charset="0"/>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Title 1"/>
          <p:cNvSpPr>
            <a:spLocks noGrp="1"/>
          </p:cNvSpPr>
          <p:nvPr>
            <p:ph type="title"/>
          </p:nvPr>
        </p:nvSpPr>
        <p:spPr>
          <a:xfrm>
            <a:off x="152400" y="931338"/>
            <a:ext cx="4419600" cy="4343400"/>
          </a:xfrm>
        </p:spPr>
        <p:txBody>
          <a:bodyPr/>
          <a:lstStyle/>
          <a:p>
            <a:r>
              <a:rPr lang="en-US" dirty="0">
                <a:solidFill>
                  <a:srgbClr val="0000FF"/>
                </a:solidFill>
                <a:latin typeface="Helvetica Neue Bold Condensed" charset="0"/>
                <a:ea typeface="ＭＳ Ｐゴシック" charset="0"/>
                <a:cs typeface="ＭＳ Ｐゴシック" charset="0"/>
              </a:rPr>
              <a:t>How do we know the council is operated in a sound financial manner and will be good stewards of our money?</a:t>
            </a:r>
          </a:p>
        </p:txBody>
      </p:sp>
      <p:pic>
        <p:nvPicPr>
          <p:cNvPr id="38915" name="Picture 4"/>
          <p:cNvPicPr>
            <a:picLocks noChangeAspect="1" noChangeArrowheads="1"/>
          </p:cNvPicPr>
          <p:nvPr/>
        </p:nvPicPr>
        <p:blipFill>
          <a:blip r:embed="rId3" cstate="email">
            <a:extLst>
              <a:ext uri="{28A0092B-C50C-407E-A947-70E740481C1C}">
                <a14:useLocalDpi xmlns:a14="http://schemas.microsoft.com/office/drawing/2010/main"/>
              </a:ext>
            </a:extLst>
          </a:blip>
          <a:srcRect/>
          <a:stretch/>
        </p:blipFill>
        <p:spPr bwMode="auto">
          <a:xfrm>
            <a:off x="4791075" y="1792019"/>
            <a:ext cx="4124325" cy="27495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36" name="Rectangle 28"/>
          <p:cNvSpPr>
            <a:spLocks noChangeArrowheads="1"/>
          </p:cNvSpPr>
          <p:nvPr/>
        </p:nvSpPr>
        <p:spPr bwMode="auto">
          <a:xfrm>
            <a:off x="0" y="-13648"/>
            <a:ext cx="9144000" cy="6858000"/>
          </a:xfrm>
          <a:prstGeom prst="rect">
            <a:avLst/>
          </a:prstGeom>
          <a:solidFill>
            <a:schemeClr val="bg1"/>
          </a:solidFill>
          <a:ln w="0">
            <a:solidFill>
              <a:schemeClr val="tx1"/>
            </a:solidFill>
            <a:miter lim="800000"/>
            <a:headEnd/>
            <a:tailEnd/>
          </a:ln>
          <a:effectLst/>
        </p:spPr>
        <p:txBody>
          <a:bodyPr wrap="none" anchor="ctr"/>
          <a:lstStyle/>
          <a:p>
            <a:pPr>
              <a:defRPr/>
            </a:pPr>
            <a:endParaRPr lang="en-US">
              <a:effectLst>
                <a:outerShdw blurRad="38100" dist="38100" dir="2700000" algn="tl">
                  <a:srgbClr val="DDDDDD"/>
                </a:outerShdw>
              </a:effectLst>
              <a:ea typeface="+mn-ea"/>
              <a:cs typeface="+mn-cs"/>
            </a:endParaRPr>
          </a:p>
        </p:txBody>
      </p:sp>
      <p:sp>
        <p:nvSpPr>
          <p:cNvPr id="17413" name="Text Box 5"/>
          <p:cNvSpPr txBox="1">
            <a:spLocks noChangeArrowheads="1"/>
          </p:cNvSpPr>
          <p:nvPr/>
        </p:nvSpPr>
        <p:spPr bwMode="auto">
          <a:xfrm>
            <a:off x="304800" y="1676400"/>
            <a:ext cx="1600200" cy="457200"/>
          </a:xfrm>
          <a:prstGeom prst="rect">
            <a:avLst/>
          </a:prstGeom>
          <a:noFill/>
          <a:ln w="9525">
            <a:noFill/>
            <a:miter lim="800000"/>
            <a:headEnd/>
            <a:tailEnd/>
          </a:ln>
          <a:effectLst/>
        </p:spPr>
        <p:txBody>
          <a:bodyPr>
            <a:spAutoFit/>
          </a:bodyPr>
          <a:lstStyle/>
          <a:p>
            <a:pPr>
              <a:spcBef>
                <a:spcPct val="50000"/>
              </a:spcBef>
              <a:defRPr/>
            </a:pPr>
            <a:endParaRPr lang="en-US">
              <a:effectLst>
                <a:outerShdw blurRad="38100" dist="38100" dir="2700000" algn="tl">
                  <a:srgbClr val="DDDDDD"/>
                </a:outerShdw>
              </a:effectLst>
              <a:ea typeface="+mn-ea"/>
              <a:cs typeface="+mn-cs"/>
            </a:endParaRPr>
          </a:p>
        </p:txBody>
      </p:sp>
      <p:sp>
        <p:nvSpPr>
          <p:cNvPr id="17418" name="Text Box 10"/>
          <p:cNvSpPr txBox="1">
            <a:spLocks noChangeArrowheads="1"/>
          </p:cNvSpPr>
          <p:nvPr/>
        </p:nvSpPr>
        <p:spPr bwMode="auto">
          <a:xfrm>
            <a:off x="1295400" y="1973263"/>
            <a:ext cx="1600200" cy="457200"/>
          </a:xfrm>
          <a:prstGeom prst="rect">
            <a:avLst/>
          </a:prstGeom>
          <a:noFill/>
          <a:ln w="9525">
            <a:noFill/>
            <a:miter lim="800000"/>
            <a:headEnd/>
            <a:tailEnd/>
          </a:ln>
          <a:effectLst/>
        </p:spPr>
        <p:txBody>
          <a:bodyPr>
            <a:spAutoFit/>
          </a:bodyPr>
          <a:lstStyle/>
          <a:p>
            <a:pPr>
              <a:spcBef>
                <a:spcPct val="50000"/>
              </a:spcBef>
              <a:defRPr/>
            </a:pPr>
            <a:endParaRPr lang="en-US">
              <a:effectLst>
                <a:outerShdw blurRad="38100" dist="38100" dir="2700000" algn="tl">
                  <a:srgbClr val="DDDDDD"/>
                </a:outerShdw>
              </a:effectLst>
              <a:ea typeface="+mn-ea"/>
              <a:cs typeface="+mn-cs"/>
            </a:endParaRPr>
          </a:p>
        </p:txBody>
      </p:sp>
      <p:sp>
        <p:nvSpPr>
          <p:cNvPr id="17419" name="Text Box 11"/>
          <p:cNvSpPr txBox="1">
            <a:spLocks noChangeArrowheads="1"/>
          </p:cNvSpPr>
          <p:nvPr/>
        </p:nvSpPr>
        <p:spPr bwMode="auto">
          <a:xfrm>
            <a:off x="5715000" y="381000"/>
            <a:ext cx="1600200" cy="457200"/>
          </a:xfrm>
          <a:prstGeom prst="rect">
            <a:avLst/>
          </a:prstGeom>
          <a:noFill/>
          <a:ln w="9525">
            <a:noFill/>
            <a:miter lim="800000"/>
            <a:headEnd/>
            <a:tailEnd/>
          </a:ln>
          <a:effectLst/>
        </p:spPr>
        <p:txBody>
          <a:bodyPr>
            <a:spAutoFit/>
          </a:bodyPr>
          <a:lstStyle/>
          <a:p>
            <a:pPr>
              <a:spcBef>
                <a:spcPct val="50000"/>
              </a:spcBef>
              <a:defRPr/>
            </a:pPr>
            <a:endParaRPr lang="en-US">
              <a:effectLst>
                <a:outerShdw blurRad="38100" dist="38100" dir="2700000" algn="tl">
                  <a:srgbClr val="DDDDDD"/>
                </a:outerShdw>
              </a:effectLst>
              <a:ea typeface="+mn-ea"/>
              <a:cs typeface="+mn-cs"/>
            </a:endParaRPr>
          </a:p>
        </p:txBody>
      </p:sp>
      <p:sp>
        <p:nvSpPr>
          <p:cNvPr id="17427" name="Text Box 19"/>
          <p:cNvSpPr txBox="1">
            <a:spLocks noChangeArrowheads="1"/>
          </p:cNvSpPr>
          <p:nvPr/>
        </p:nvSpPr>
        <p:spPr bwMode="auto">
          <a:xfrm>
            <a:off x="517525" y="269875"/>
            <a:ext cx="7102475" cy="457200"/>
          </a:xfrm>
          <a:prstGeom prst="rect">
            <a:avLst/>
          </a:prstGeom>
          <a:noFill/>
          <a:ln w="9525">
            <a:noFill/>
            <a:miter lim="800000"/>
            <a:headEnd/>
            <a:tailEnd/>
          </a:ln>
          <a:effectLst/>
        </p:spPr>
        <p:txBody>
          <a:bodyPr>
            <a:spAutoFit/>
          </a:bodyPr>
          <a:lstStyle/>
          <a:p>
            <a:pPr>
              <a:defRPr/>
            </a:pPr>
            <a:endParaRPr lang="en-US">
              <a:effectLst>
                <a:outerShdw blurRad="38100" dist="38100" dir="2700000" algn="tl">
                  <a:srgbClr val="DDDDDD"/>
                </a:outerShdw>
              </a:effectLst>
              <a:ea typeface="+mn-ea"/>
              <a:cs typeface="+mn-cs"/>
            </a:endParaRPr>
          </a:p>
        </p:txBody>
      </p:sp>
      <p:pic>
        <p:nvPicPr>
          <p:cNvPr id="43014" name="Picture 24" descr="C:\Documents and Settings\swilburn\My Documents\Golf\1419-011 Logo.pcx"/>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7243763" y="4343400"/>
            <a:ext cx="1747837" cy="1981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7448" name="Rectangle 40"/>
          <p:cNvSpPr>
            <a:spLocks noChangeArrowheads="1"/>
          </p:cNvSpPr>
          <p:nvPr/>
        </p:nvSpPr>
        <p:spPr bwMode="auto">
          <a:xfrm>
            <a:off x="8382000" y="6324600"/>
            <a:ext cx="184731" cy="707886"/>
          </a:xfrm>
          <a:prstGeom prst="rect">
            <a:avLst/>
          </a:prstGeom>
          <a:noFill/>
          <a:ln w="9525">
            <a:noFill/>
            <a:miter lim="800000"/>
            <a:headEnd/>
            <a:tailEnd/>
          </a:ln>
          <a:effectLst/>
        </p:spPr>
        <p:txBody>
          <a:bodyPr wrap="none">
            <a:spAutoFit/>
          </a:bodyPr>
          <a:lstStyle/>
          <a:p>
            <a:pPr>
              <a:defRPr/>
            </a:pPr>
            <a:endParaRPr lang="en-US" sz="2000" dirty="0">
              <a:effectLst>
                <a:outerShdw blurRad="38100" dist="38100" dir="2700000" algn="tl">
                  <a:srgbClr val="DDDDDD"/>
                </a:outerShdw>
              </a:effectLst>
              <a:latin typeface="Helvetica Neue Bold Condensed" charset="0"/>
            </a:endParaRPr>
          </a:p>
          <a:p>
            <a:pPr>
              <a:defRPr/>
            </a:pPr>
            <a:endParaRPr lang="en-US" sz="2000" dirty="0">
              <a:effectLst>
                <a:outerShdw blurRad="38100" dist="38100" dir="2700000" algn="tl">
                  <a:srgbClr val="DDDDDD"/>
                </a:outerShdw>
              </a:effectLst>
              <a:latin typeface="Helvetica Neue Bold Condensed" charset="0"/>
            </a:endParaRPr>
          </a:p>
        </p:txBody>
      </p:sp>
      <p:sp>
        <p:nvSpPr>
          <p:cNvPr id="2" name="TextBox 1"/>
          <p:cNvSpPr txBox="1"/>
          <p:nvPr/>
        </p:nvSpPr>
        <p:spPr>
          <a:xfrm>
            <a:off x="609600" y="152400"/>
            <a:ext cx="8153400" cy="1200150"/>
          </a:xfrm>
          <a:prstGeom prst="rect">
            <a:avLst/>
          </a:prstGeom>
          <a:noFill/>
        </p:spPr>
        <p:txBody>
          <a:bodyPr>
            <a:spAutoFit/>
          </a:bodyPr>
          <a:lstStyle/>
          <a:p>
            <a:pPr>
              <a:defRPr/>
            </a:pPr>
            <a:r>
              <a:rPr lang="en-US" sz="3600" dirty="0">
                <a:solidFill>
                  <a:srgbClr val="FF0000"/>
                </a:solidFill>
                <a:latin typeface="+mj-lt"/>
              </a:rPr>
              <a:t>So where does funding for the Old Hickory Council come from?</a:t>
            </a:r>
          </a:p>
        </p:txBody>
      </p:sp>
      <p:pic>
        <p:nvPicPr>
          <p:cNvPr id="3" name="Picture 2"/>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2514600" y="1317139"/>
            <a:ext cx="4178542" cy="5527213"/>
          </a:xfrm>
          <a:prstGeom prst="rect">
            <a:avLst/>
          </a:prstGeom>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7" name="Rectangle 2"/>
          <p:cNvSpPr>
            <a:spLocks noGrp="1" noChangeArrowheads="1"/>
          </p:cNvSpPr>
          <p:nvPr>
            <p:ph type="title"/>
          </p:nvPr>
        </p:nvSpPr>
        <p:spPr>
          <a:xfrm>
            <a:off x="519758" y="-19683"/>
            <a:ext cx="7983462" cy="1379953"/>
          </a:xfrm>
        </p:spPr>
        <p:txBody>
          <a:bodyPr/>
          <a:lstStyle/>
          <a:p>
            <a:pPr eaLnBrk="1" hangingPunct="1"/>
            <a:r>
              <a:rPr lang="en-US" sz="4400" dirty="0">
                <a:solidFill>
                  <a:srgbClr val="0000FF"/>
                </a:solidFill>
                <a:latin typeface="Helvetica Neue Bold Condensed" charset="0"/>
                <a:ea typeface="ＭＳ Ｐゴシック" charset="0"/>
                <a:cs typeface="ＭＳ Ｐゴシック" charset="0"/>
              </a:rPr>
              <a:t>Giving Levels &amp; Recognition</a:t>
            </a:r>
            <a:endParaRPr lang="en-US" dirty="0">
              <a:solidFill>
                <a:srgbClr val="0000FF"/>
              </a:solidFill>
              <a:latin typeface="Helvetica Neue Bold Condensed" charset="0"/>
              <a:ea typeface="ＭＳ Ｐゴシック" charset="0"/>
              <a:cs typeface="ＭＳ Ｐゴシック" charset="0"/>
            </a:endParaRPr>
          </a:p>
        </p:txBody>
      </p:sp>
      <p:pic>
        <p:nvPicPr>
          <p:cNvPr id="2" name="Picture 1" descr="A sticker with a silhouette of a person with a bow and arrow&#10;&#10;Description automatically generated">
            <a:extLst>
              <a:ext uri="{FF2B5EF4-FFF2-40B4-BE49-F238E27FC236}">
                <a16:creationId xmlns:a16="http://schemas.microsoft.com/office/drawing/2014/main" id="{214F2E52-2A9A-2CDA-B653-0DAB822C40E5}"/>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03670" y="1499924"/>
            <a:ext cx="2727632" cy="1237414"/>
          </a:xfrm>
          <a:prstGeom prst="rect">
            <a:avLst/>
          </a:prstGeom>
        </p:spPr>
      </p:pic>
      <p:pic>
        <p:nvPicPr>
          <p:cNvPr id="3" name="Picture 2" descr="A logo for a scouts&#10;&#10;Description automatically generated with medium confidence">
            <a:extLst>
              <a:ext uri="{FF2B5EF4-FFF2-40B4-BE49-F238E27FC236}">
                <a16:creationId xmlns:a16="http://schemas.microsoft.com/office/drawing/2014/main" id="{42368A4B-1D5D-DBA7-7DBE-D2E64EB7E714}"/>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003670" y="2822442"/>
            <a:ext cx="2727633" cy="1262140"/>
          </a:xfrm>
          <a:prstGeom prst="rect">
            <a:avLst/>
          </a:prstGeom>
        </p:spPr>
      </p:pic>
      <p:pic>
        <p:nvPicPr>
          <p:cNvPr id="4" name="Picture 3" descr="A sticker with a person jumping on a rope&#10;&#10;Description automatically generated">
            <a:extLst>
              <a:ext uri="{FF2B5EF4-FFF2-40B4-BE49-F238E27FC236}">
                <a16:creationId xmlns:a16="http://schemas.microsoft.com/office/drawing/2014/main" id="{4A1CBB3A-7F07-75AE-D714-661160C5CE17}"/>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996905" y="4169686"/>
            <a:ext cx="2734397" cy="1294696"/>
          </a:xfrm>
          <a:prstGeom prst="rect">
            <a:avLst/>
          </a:prstGeom>
        </p:spPr>
      </p:pic>
      <p:sp>
        <p:nvSpPr>
          <p:cNvPr id="9" name="TextBox 8">
            <a:extLst>
              <a:ext uri="{FF2B5EF4-FFF2-40B4-BE49-F238E27FC236}">
                <a16:creationId xmlns:a16="http://schemas.microsoft.com/office/drawing/2014/main" id="{EF1C2F95-E410-5F04-71AF-E1D79F2150DB}"/>
              </a:ext>
            </a:extLst>
          </p:cNvPr>
          <p:cNvSpPr txBox="1"/>
          <p:nvPr/>
        </p:nvSpPr>
        <p:spPr>
          <a:xfrm>
            <a:off x="4227921" y="1668216"/>
            <a:ext cx="4100945" cy="4247317"/>
          </a:xfrm>
          <a:prstGeom prst="rect">
            <a:avLst/>
          </a:prstGeom>
          <a:noFill/>
        </p:spPr>
        <p:txBody>
          <a:bodyPr wrap="square" rtlCol="0">
            <a:spAutoFit/>
          </a:bodyPr>
          <a:lstStyle/>
          <a:p>
            <a:pPr algn="ctr"/>
            <a:r>
              <a:rPr lang="en-US" b="1" dirty="0"/>
              <a:t>Collect the 2024 FOS Patches!</a:t>
            </a:r>
          </a:p>
          <a:p>
            <a:pPr algn="ctr"/>
            <a:endParaRPr lang="en-US" b="1" dirty="0"/>
          </a:p>
          <a:p>
            <a:pPr algn="ctr"/>
            <a:r>
              <a:rPr lang="en-US" u="sng" dirty="0"/>
              <a:t>$180+ Annual Donation</a:t>
            </a:r>
          </a:p>
          <a:p>
            <a:pPr algn="ctr"/>
            <a:r>
              <a:rPr lang="en-US" dirty="0"/>
              <a:t>Archery #AdventureOn Patch</a:t>
            </a:r>
          </a:p>
          <a:p>
            <a:pPr algn="ctr"/>
            <a:endParaRPr lang="en-US" dirty="0"/>
          </a:p>
          <a:p>
            <a:pPr algn="ctr"/>
            <a:r>
              <a:rPr lang="en-US" u="sng" dirty="0"/>
              <a:t>$360+ Annual Donation</a:t>
            </a:r>
          </a:p>
          <a:p>
            <a:pPr algn="ctr"/>
            <a:r>
              <a:rPr lang="en-US" dirty="0"/>
              <a:t>Archer #AdventureOn Patch</a:t>
            </a:r>
          </a:p>
          <a:p>
            <a:pPr algn="ctr"/>
            <a:r>
              <a:rPr lang="en-US" dirty="0"/>
              <a:t>Canoe #AdventureOn Patch</a:t>
            </a:r>
          </a:p>
          <a:p>
            <a:pPr algn="ctr"/>
            <a:endParaRPr lang="en-US" dirty="0"/>
          </a:p>
          <a:p>
            <a:pPr algn="ctr"/>
            <a:r>
              <a:rPr lang="en-US" u="sng" dirty="0"/>
              <a:t>$540+ Annual Donation</a:t>
            </a:r>
          </a:p>
          <a:p>
            <a:pPr algn="ctr"/>
            <a:r>
              <a:rPr lang="en-US" dirty="0"/>
              <a:t>Archer #AdventureOn Patch</a:t>
            </a:r>
          </a:p>
          <a:p>
            <a:pPr algn="ctr"/>
            <a:r>
              <a:rPr lang="en-US" dirty="0"/>
              <a:t>Canoe #AdventureOn Patch</a:t>
            </a:r>
          </a:p>
          <a:p>
            <a:pPr algn="ctr"/>
            <a:r>
              <a:rPr lang="en-US" dirty="0"/>
              <a:t>Climbing #AdventureOn Patch</a:t>
            </a:r>
          </a:p>
          <a:p>
            <a:pPr algn="ctr"/>
            <a:endParaRPr lang="en-US" dirty="0"/>
          </a:p>
          <a:p>
            <a:pPr algn="ctr"/>
            <a:endParaRPr lang="en-US"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7" name="Rectangle 2"/>
          <p:cNvSpPr>
            <a:spLocks noGrp="1" noChangeArrowheads="1"/>
          </p:cNvSpPr>
          <p:nvPr>
            <p:ph type="title"/>
          </p:nvPr>
        </p:nvSpPr>
        <p:spPr>
          <a:xfrm>
            <a:off x="519758" y="112293"/>
            <a:ext cx="7983462" cy="1379953"/>
          </a:xfrm>
        </p:spPr>
        <p:txBody>
          <a:bodyPr/>
          <a:lstStyle/>
          <a:p>
            <a:pPr eaLnBrk="1" hangingPunct="1"/>
            <a:r>
              <a:rPr lang="en-US" sz="4400" dirty="0">
                <a:solidFill>
                  <a:srgbClr val="0000FF"/>
                </a:solidFill>
                <a:latin typeface="Helvetica Neue Bold Condensed" charset="0"/>
                <a:ea typeface="ＭＳ Ｐゴシック" charset="0"/>
                <a:cs typeface="ＭＳ Ｐゴシック" charset="0"/>
              </a:rPr>
              <a:t>Golden Eagle Club</a:t>
            </a:r>
            <a:endParaRPr lang="en-US" dirty="0">
              <a:solidFill>
                <a:srgbClr val="0000FF"/>
              </a:solidFill>
              <a:latin typeface="Helvetica Neue Bold Condensed" charset="0"/>
              <a:ea typeface="ＭＳ Ｐゴシック" charset="0"/>
              <a:cs typeface="ＭＳ Ｐゴシック" charset="0"/>
            </a:endParaRPr>
          </a:p>
        </p:txBody>
      </p:sp>
      <p:pic>
        <p:nvPicPr>
          <p:cNvPr id="1026" name="Picture 2">
            <a:extLst>
              <a:ext uri="{FF2B5EF4-FFF2-40B4-BE49-F238E27FC236}">
                <a16:creationId xmlns:a16="http://schemas.microsoft.com/office/drawing/2014/main" id="{6597D8A1-1720-ADA6-A465-B82AB8FA5B4D}"/>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0" y="1253765"/>
            <a:ext cx="9144001" cy="1696823"/>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DA0BA21B-5D38-01B5-0D91-89BD8C8C11D5}"/>
              </a:ext>
            </a:extLst>
          </p:cNvPr>
          <p:cNvSpPr txBox="1"/>
          <p:nvPr/>
        </p:nvSpPr>
        <p:spPr>
          <a:xfrm>
            <a:off x="360575" y="3082565"/>
            <a:ext cx="8422850" cy="2893100"/>
          </a:xfrm>
          <a:prstGeom prst="rect">
            <a:avLst/>
          </a:prstGeom>
          <a:noFill/>
        </p:spPr>
        <p:txBody>
          <a:bodyPr wrap="square" rtlCol="0">
            <a:spAutoFit/>
          </a:bodyPr>
          <a:lstStyle/>
          <a:p>
            <a:pPr algn="l">
              <a:buFont typeface="Arial" panose="020B0604020202020204" pitchFamily="34" charset="0"/>
              <a:buChar char="•"/>
            </a:pPr>
            <a:r>
              <a:rPr lang="en-US" sz="1600" b="0" i="0" dirty="0">
                <a:solidFill>
                  <a:srgbClr val="383636"/>
                </a:solidFill>
                <a:effectLst/>
                <a:latin typeface="Lato" panose="020F0502020204030203" pitchFamily="34" charset="0"/>
              </a:rPr>
              <a:t>2023 Club Membership Card</a:t>
            </a:r>
          </a:p>
          <a:p>
            <a:pPr algn="l">
              <a:buFont typeface="Arial" panose="020B0604020202020204" pitchFamily="34" charset="0"/>
              <a:buChar char="•"/>
            </a:pPr>
            <a:r>
              <a:rPr lang="en-US" sz="1600" b="0" i="0" dirty="0">
                <a:solidFill>
                  <a:srgbClr val="383636"/>
                </a:solidFill>
                <a:effectLst/>
                <a:latin typeface="Lato" panose="020F0502020204030203" pitchFamily="34" charset="0"/>
              </a:rPr>
              <a:t>Golden Eagle Club Patch</a:t>
            </a:r>
          </a:p>
          <a:p>
            <a:pPr algn="l">
              <a:buFont typeface="Arial" panose="020B0604020202020204" pitchFamily="34" charset="0"/>
              <a:buChar char="•"/>
            </a:pPr>
            <a:r>
              <a:rPr lang="en-US" sz="1600" b="0" i="0" dirty="0">
                <a:solidFill>
                  <a:srgbClr val="383636"/>
                </a:solidFill>
                <a:effectLst/>
                <a:latin typeface="Lato" panose="020F0502020204030203" pitchFamily="34" charset="0"/>
              </a:rPr>
              <a:t>Annual Giving Council Strip(s) based upon your giving level</a:t>
            </a:r>
          </a:p>
          <a:p>
            <a:pPr marL="742950" lvl="1" indent="-285750" algn="l">
              <a:buFont typeface="Arial" panose="020B0604020202020204" pitchFamily="34" charset="0"/>
              <a:buChar char="•"/>
            </a:pPr>
            <a:r>
              <a:rPr lang="en-US" sz="1600" b="0" i="0" dirty="0">
                <a:solidFill>
                  <a:srgbClr val="383636"/>
                </a:solidFill>
                <a:effectLst/>
                <a:latin typeface="Lato" panose="020F0502020204030203" pitchFamily="34" charset="0"/>
              </a:rPr>
              <a:t>$180+ Commemorative Cardinal Patch - the state bird of North Carolina</a:t>
            </a:r>
          </a:p>
          <a:p>
            <a:pPr marL="742950" lvl="1" indent="-285750" algn="l">
              <a:buFont typeface="Arial" panose="020B0604020202020204" pitchFamily="34" charset="0"/>
              <a:buChar char="•"/>
            </a:pPr>
            <a:r>
              <a:rPr lang="en-US" sz="1600" b="0" i="0" dirty="0">
                <a:solidFill>
                  <a:srgbClr val="383636"/>
                </a:solidFill>
                <a:effectLst/>
                <a:latin typeface="Lato" panose="020F0502020204030203" pitchFamily="34" charset="0"/>
              </a:rPr>
              <a:t>$300+ Commemorative Raven Patch - the totem of Camp Raven Knob</a:t>
            </a:r>
          </a:p>
          <a:p>
            <a:pPr marL="742950" lvl="1" indent="-285750" algn="l">
              <a:buFont typeface="Arial" panose="020B0604020202020204" pitchFamily="34" charset="0"/>
              <a:buChar char="•"/>
            </a:pPr>
            <a:r>
              <a:rPr lang="en-US" sz="1600" b="0" i="0" dirty="0">
                <a:solidFill>
                  <a:srgbClr val="383636"/>
                </a:solidFill>
                <a:effectLst/>
                <a:latin typeface="Lato" panose="020F0502020204030203" pitchFamily="34" charset="0"/>
              </a:rPr>
              <a:t>$600+ Commemorative Bald Eagle Patch - The highest rank in Scouting &amp; our national bird</a:t>
            </a:r>
          </a:p>
          <a:p>
            <a:pPr algn="l">
              <a:buFont typeface="Arial" panose="020B0604020202020204" pitchFamily="34" charset="0"/>
              <a:buChar char="•"/>
            </a:pPr>
            <a:r>
              <a:rPr lang="en-US" sz="1600" b="0" i="0" dirty="0">
                <a:solidFill>
                  <a:srgbClr val="383636"/>
                </a:solidFill>
                <a:effectLst/>
                <a:latin typeface="Lato" panose="020F0502020204030203" pitchFamily="34" charset="0"/>
              </a:rPr>
              <a:t>Invitation to Golden Eagle Club Member Events</a:t>
            </a:r>
          </a:p>
          <a:p>
            <a:pPr algn="l">
              <a:buFont typeface="Arial" panose="020B0604020202020204" pitchFamily="34" charset="0"/>
              <a:buChar char="•"/>
            </a:pPr>
            <a:r>
              <a:rPr lang="en-US" sz="1600" b="0" i="0" dirty="0">
                <a:solidFill>
                  <a:srgbClr val="383636"/>
                </a:solidFill>
                <a:effectLst/>
                <a:latin typeface="Lato" panose="020F0502020204030203" pitchFamily="34" charset="0"/>
              </a:rPr>
              <a:t>Invitation to Council Special Event Fundraisers</a:t>
            </a:r>
          </a:p>
          <a:p>
            <a:pPr algn="l">
              <a:buFont typeface="Arial" panose="020B0604020202020204" pitchFamily="34" charset="0"/>
              <a:buChar char="•"/>
            </a:pPr>
            <a:r>
              <a:rPr lang="en-US" sz="1600" b="0" i="0" dirty="0">
                <a:solidFill>
                  <a:srgbClr val="383636"/>
                </a:solidFill>
                <a:effectLst/>
                <a:latin typeface="Lato" panose="020F0502020204030203" pitchFamily="34" charset="0"/>
              </a:rPr>
              <a:t>Annual Report Recognition</a:t>
            </a:r>
          </a:p>
          <a:p>
            <a:pPr algn="l">
              <a:buFont typeface="Arial" panose="020B0604020202020204" pitchFamily="34" charset="0"/>
              <a:buChar char="•"/>
            </a:pPr>
            <a:r>
              <a:rPr lang="en-US" sz="1600" b="0" i="0" dirty="0">
                <a:solidFill>
                  <a:srgbClr val="383636"/>
                </a:solidFill>
                <a:effectLst/>
                <a:latin typeface="Lato" panose="020F0502020204030203" pitchFamily="34" charset="0"/>
              </a:rPr>
              <a:t>Tax Deductible Contribution Letter</a:t>
            </a:r>
          </a:p>
        </p:txBody>
      </p:sp>
    </p:spTree>
    <p:extLst>
      <p:ext uri="{BB962C8B-B14F-4D97-AF65-F5344CB8AC3E}">
        <p14:creationId xmlns:p14="http://schemas.microsoft.com/office/powerpoint/2010/main" val="154201219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1" name="Rectangle 2"/>
          <p:cNvSpPr>
            <a:spLocks noGrp="1" noChangeArrowheads="1"/>
          </p:cNvSpPr>
          <p:nvPr>
            <p:ph type="ctrTitle"/>
          </p:nvPr>
        </p:nvSpPr>
        <p:spPr>
          <a:xfrm>
            <a:off x="0" y="1846749"/>
            <a:ext cx="5974080" cy="2420452"/>
          </a:xfrm>
        </p:spPr>
        <p:txBody>
          <a:bodyPr/>
          <a:lstStyle/>
          <a:p>
            <a:pPr eaLnBrk="1" hangingPunct="1"/>
            <a:r>
              <a:rPr lang="en-US" sz="5400" dirty="0">
                <a:solidFill>
                  <a:srgbClr val="0000FF"/>
                </a:solidFill>
                <a:latin typeface="Helvetica Neue Bold Condensed" charset="0"/>
                <a:ea typeface="ＭＳ Ｐゴシック" charset="0"/>
                <a:cs typeface="ＭＳ Ｐゴシック" charset="0"/>
              </a:rPr>
              <a:t>Thank You for Making a Difference!</a:t>
            </a:r>
            <a:br>
              <a:rPr lang="en-US" sz="5400" dirty="0">
                <a:solidFill>
                  <a:srgbClr val="0000FF"/>
                </a:solidFill>
                <a:latin typeface="Helvetica Neue Bold Condensed" charset="0"/>
                <a:ea typeface="ＭＳ Ｐゴシック" charset="0"/>
                <a:cs typeface="ＭＳ Ｐゴシック" charset="0"/>
              </a:rPr>
            </a:br>
            <a:br>
              <a:rPr lang="en-US" sz="5400" dirty="0">
                <a:solidFill>
                  <a:srgbClr val="0000FF"/>
                </a:solidFill>
                <a:latin typeface="Helvetica Neue Bold Condensed" charset="0"/>
                <a:ea typeface="ＭＳ Ｐゴシック" charset="0"/>
                <a:cs typeface="ＭＳ Ｐゴシック" charset="0"/>
              </a:rPr>
            </a:br>
            <a:r>
              <a:rPr lang="en-US" sz="5400" dirty="0">
                <a:solidFill>
                  <a:srgbClr val="0000FF"/>
                </a:solidFill>
                <a:latin typeface="Helvetica Neue Bold Condensed" charset="0"/>
                <a:ea typeface="ＭＳ Ｐゴシック" charset="0"/>
                <a:cs typeface="ＭＳ Ｐゴシック" charset="0"/>
              </a:rPr>
              <a:t>Questions?</a:t>
            </a:r>
            <a:endParaRPr lang="en-US" dirty="0">
              <a:solidFill>
                <a:srgbClr val="0000FF"/>
              </a:solidFill>
              <a:latin typeface="Helvetica Neue Bold Condensed" charset="0"/>
              <a:ea typeface="ＭＳ Ｐゴシック" charset="0"/>
              <a:cs typeface="ＭＳ Ｐゴシック" charset="0"/>
            </a:endParaRPr>
          </a:p>
        </p:txBody>
      </p:sp>
      <p:pic>
        <p:nvPicPr>
          <p:cNvPr id="2" name="Picture 1">
            <a:extLst>
              <a:ext uri="{FF2B5EF4-FFF2-40B4-BE49-F238E27FC236}">
                <a16:creationId xmlns:a16="http://schemas.microsoft.com/office/drawing/2014/main" id="{1D7E975A-8B87-30FE-36B9-64C2CC6B9267}"/>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281354" y="1308514"/>
            <a:ext cx="2420453" cy="2420453"/>
          </a:xfrm>
          <a:prstGeom prst="rect">
            <a:avLst/>
          </a:prstGeom>
        </p:spPr>
      </p:pic>
      <p:sp>
        <p:nvSpPr>
          <p:cNvPr id="4" name="TextBox 3">
            <a:extLst>
              <a:ext uri="{FF2B5EF4-FFF2-40B4-BE49-F238E27FC236}">
                <a16:creationId xmlns:a16="http://schemas.microsoft.com/office/drawing/2014/main" id="{6AE42A45-29DC-FEF4-3AE1-BBCE4D0E829D}"/>
              </a:ext>
            </a:extLst>
          </p:cNvPr>
          <p:cNvSpPr txBox="1"/>
          <p:nvPr/>
        </p:nvSpPr>
        <p:spPr>
          <a:xfrm>
            <a:off x="6140976" y="3784016"/>
            <a:ext cx="2701208" cy="830997"/>
          </a:xfrm>
          <a:prstGeom prst="rect">
            <a:avLst/>
          </a:prstGeom>
          <a:noFill/>
        </p:spPr>
        <p:txBody>
          <a:bodyPr wrap="square" rtlCol="0">
            <a:spAutoFit/>
          </a:bodyPr>
          <a:lstStyle/>
          <a:p>
            <a:pPr algn="ctr"/>
            <a:r>
              <a:rPr lang="en-US" sz="2400" dirty="0"/>
              <a:t>Give Online Using This QR Code!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Content Placeholder 4" descr="An iceberg in the water&#10;&#10;Description automatically generated">
            <a:extLst>
              <a:ext uri="{FF2B5EF4-FFF2-40B4-BE49-F238E27FC236}">
                <a16:creationId xmlns:a16="http://schemas.microsoft.com/office/drawing/2014/main" id="{32172D18-F33B-2C5E-1B9B-DAE560C94A06}"/>
              </a:ext>
            </a:extLst>
          </p:cNvPr>
          <p:cNvPicPr>
            <a:picLocks noChangeAspect="1"/>
          </p:cNvPicPr>
          <p:nvPr/>
        </p:nvPicPr>
        <p:blipFill>
          <a:blip r:embed="rId2">
            <a:alphaModFix amt="20000"/>
            <a:extLst>
              <a:ext uri="{28A0092B-C50C-407E-A947-70E740481C1C}">
                <a14:useLocalDpi xmlns:a14="http://schemas.microsoft.com/office/drawing/2010/main"/>
              </a:ext>
              <a:ext uri="{837473B0-CC2E-450A-ABE3-18F120FF3D39}">
                <a1611:picAttrSrcUrl xmlns:a1611="http://schemas.microsoft.com/office/drawing/2016/11/main" r:id="rId3"/>
              </a:ext>
            </a:extLst>
          </a:blip>
          <a:stretch>
            <a:fillRect/>
          </a:stretch>
        </p:blipFill>
        <p:spPr>
          <a:xfrm>
            <a:off x="-4434840" y="385211"/>
            <a:ext cx="15422880" cy="9237626"/>
          </a:xfrm>
          <a:prstGeom prst="rect">
            <a:avLst/>
          </a:prstGeom>
        </p:spPr>
      </p:pic>
      <p:sp>
        <p:nvSpPr>
          <p:cNvPr id="3" name="TextBox 2">
            <a:extLst>
              <a:ext uri="{FF2B5EF4-FFF2-40B4-BE49-F238E27FC236}">
                <a16:creationId xmlns:a16="http://schemas.microsoft.com/office/drawing/2014/main" id="{FE777A1F-78A4-F4BF-559A-893757841A7A}"/>
              </a:ext>
            </a:extLst>
          </p:cNvPr>
          <p:cNvSpPr txBox="1"/>
          <p:nvPr/>
        </p:nvSpPr>
        <p:spPr>
          <a:xfrm>
            <a:off x="2052099" y="3032760"/>
            <a:ext cx="7290021" cy="2862322"/>
          </a:xfrm>
          <a:prstGeom prst="rect">
            <a:avLst/>
          </a:prstGeom>
          <a:noFill/>
        </p:spPr>
        <p:txBody>
          <a:bodyPr wrap="square">
            <a:spAutoFit/>
          </a:bodyPr>
          <a:lstStyle/>
          <a:p>
            <a:pPr algn="ctr"/>
            <a:r>
              <a:rPr lang="en-US" b="1" u="sng" dirty="0"/>
              <a:t>BELOW THE WATERLINE</a:t>
            </a:r>
          </a:p>
          <a:p>
            <a:r>
              <a:rPr lang="en-US" b="1" dirty="0"/>
              <a:t>Maintenance of Camp Raven Knob </a:t>
            </a:r>
          </a:p>
          <a:p>
            <a:r>
              <a:rPr lang="en-US" b="1" dirty="0"/>
              <a:t>Equipment at Camp Raven Knob Camp Scholarships </a:t>
            </a:r>
          </a:p>
          <a:p>
            <a:r>
              <a:rPr lang="en-US" b="1" dirty="0"/>
              <a:t>Volunteer Training and Support Volunteer Recognitions </a:t>
            </a:r>
          </a:p>
          <a:p>
            <a:r>
              <a:rPr lang="en-US" b="1" dirty="0"/>
              <a:t>Maintenance of Service Center Council Program Development Council Communications </a:t>
            </a:r>
          </a:p>
          <a:p>
            <a:r>
              <a:rPr lang="en-US" b="1" dirty="0"/>
              <a:t>Marketing and Recruitment Administrative Support </a:t>
            </a:r>
          </a:p>
          <a:p>
            <a:r>
              <a:rPr lang="en-US" b="1" dirty="0"/>
              <a:t>Postage and Printing </a:t>
            </a:r>
          </a:p>
          <a:p>
            <a:r>
              <a:rPr lang="en-US" b="1" dirty="0"/>
              <a:t>Professional Staff </a:t>
            </a:r>
          </a:p>
          <a:p>
            <a:r>
              <a:rPr lang="en-US" b="1" dirty="0"/>
              <a:t>Support Staff</a:t>
            </a:r>
          </a:p>
        </p:txBody>
      </p:sp>
      <p:sp>
        <p:nvSpPr>
          <p:cNvPr id="4" name="TextBox 3">
            <a:extLst>
              <a:ext uri="{FF2B5EF4-FFF2-40B4-BE49-F238E27FC236}">
                <a16:creationId xmlns:a16="http://schemas.microsoft.com/office/drawing/2014/main" id="{CB3126CF-6A12-ADD7-6F85-7CEE9430C4CD}"/>
              </a:ext>
            </a:extLst>
          </p:cNvPr>
          <p:cNvSpPr txBox="1"/>
          <p:nvPr/>
        </p:nvSpPr>
        <p:spPr>
          <a:xfrm>
            <a:off x="945528" y="495079"/>
            <a:ext cx="2749825" cy="2031325"/>
          </a:xfrm>
          <a:prstGeom prst="rect">
            <a:avLst/>
          </a:prstGeom>
          <a:noFill/>
        </p:spPr>
        <p:txBody>
          <a:bodyPr wrap="square">
            <a:spAutoFit/>
          </a:bodyPr>
          <a:lstStyle/>
          <a:p>
            <a:pPr algn="ctr"/>
            <a:r>
              <a:rPr lang="en-US" b="1" u="sng" dirty="0"/>
              <a:t>TIP OF THE ICEBERG</a:t>
            </a:r>
          </a:p>
          <a:p>
            <a:r>
              <a:rPr lang="en-US" b="1" dirty="0"/>
              <a:t>Registration Fees</a:t>
            </a:r>
          </a:p>
          <a:p>
            <a:r>
              <a:rPr lang="en-US" b="1" dirty="0"/>
              <a:t>Camp and Activity Fees Scout Life Magazine Uniforms </a:t>
            </a:r>
          </a:p>
          <a:p>
            <a:r>
              <a:rPr lang="en-US" b="1" dirty="0"/>
              <a:t>Books</a:t>
            </a:r>
          </a:p>
          <a:p>
            <a:r>
              <a:rPr lang="en-US" b="1" dirty="0"/>
              <a:t>Unit Dues</a:t>
            </a:r>
          </a:p>
        </p:txBody>
      </p:sp>
    </p:spTree>
    <p:extLst>
      <p:ext uri="{BB962C8B-B14F-4D97-AF65-F5344CB8AC3E}">
        <p14:creationId xmlns:p14="http://schemas.microsoft.com/office/powerpoint/2010/main" val="112826128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Youth Members</a:t>
            </a:r>
          </a:p>
        </p:txBody>
      </p:sp>
      <p:sp>
        <p:nvSpPr>
          <p:cNvPr id="4" name="TextBox 3"/>
          <p:cNvSpPr txBox="1"/>
          <p:nvPr/>
        </p:nvSpPr>
        <p:spPr>
          <a:xfrm>
            <a:off x="968991" y="1752600"/>
            <a:ext cx="6892119" cy="3416320"/>
          </a:xfrm>
          <a:prstGeom prst="rect">
            <a:avLst/>
          </a:prstGeom>
          <a:noFill/>
        </p:spPr>
        <p:txBody>
          <a:bodyPr wrap="square" rtlCol="0">
            <a:spAutoFit/>
          </a:bodyPr>
          <a:lstStyle/>
          <a:p>
            <a:pPr marL="285750" indent="-285750">
              <a:buFont typeface="Arial" panose="020B0604020202020204" pitchFamily="34" charset="0"/>
              <a:buChar char="•"/>
            </a:pPr>
            <a:r>
              <a:rPr lang="en-US" dirty="0"/>
              <a:t>Personal savings/assistance from parents and family members</a:t>
            </a:r>
          </a:p>
          <a:p>
            <a:pPr marL="285750" indent="-285750">
              <a:buFont typeface="Arial" panose="020B0604020202020204" pitchFamily="34" charset="0"/>
              <a:buChar char="•"/>
            </a:pPr>
            <a:r>
              <a:rPr lang="en-US" dirty="0"/>
              <a:t>Participation in fundraising projects</a:t>
            </a:r>
          </a:p>
          <a:p>
            <a:pPr marL="742950" lvl="1" indent="-285750">
              <a:buFont typeface="Arial" panose="020B0604020202020204" pitchFamily="34" charset="0"/>
              <a:buChar char="•"/>
            </a:pPr>
            <a:r>
              <a:rPr lang="en-US" dirty="0"/>
              <a:t>Popcorn sales</a:t>
            </a:r>
          </a:p>
          <a:p>
            <a:pPr marL="742950" lvl="1" indent="-285750">
              <a:buFont typeface="Arial" panose="020B0604020202020204" pitchFamily="34" charset="0"/>
              <a:buChar char="•"/>
            </a:pPr>
            <a:r>
              <a:rPr lang="en-US" dirty="0"/>
              <a:t>Scout Card sales</a:t>
            </a:r>
          </a:p>
          <a:p>
            <a:pPr marL="742950" lvl="1" indent="-285750">
              <a:buFont typeface="Arial" panose="020B0604020202020204" pitchFamily="34" charset="0"/>
              <a:buChar char="•"/>
            </a:pPr>
            <a:r>
              <a:rPr lang="en-US" dirty="0"/>
              <a:t>Other fundraising Projects</a:t>
            </a:r>
          </a:p>
          <a:p>
            <a:pPr lvl="1"/>
            <a:endParaRPr lang="en-US" dirty="0"/>
          </a:p>
          <a:p>
            <a:pPr lvl="1"/>
            <a:endParaRPr lang="en-US" dirty="0"/>
          </a:p>
          <a:p>
            <a:pPr marL="285750" indent="-285750">
              <a:buFont typeface="Arial" panose="020B0604020202020204" pitchFamily="34" charset="0"/>
              <a:buChar char="•"/>
            </a:pPr>
            <a:r>
              <a:rPr lang="en-US" dirty="0"/>
              <a:t>TO PAY FOR</a:t>
            </a:r>
          </a:p>
          <a:p>
            <a:pPr marL="742950" lvl="1" indent="-285750">
              <a:buFont typeface="Arial" panose="020B0604020202020204" pitchFamily="34" charset="0"/>
              <a:buChar char="•"/>
            </a:pPr>
            <a:r>
              <a:rPr lang="en-US" dirty="0"/>
              <a:t>Uniforms</a:t>
            </a:r>
          </a:p>
          <a:p>
            <a:pPr marL="742950" lvl="1" indent="-285750">
              <a:buFont typeface="Arial" panose="020B0604020202020204" pitchFamily="34" charset="0"/>
              <a:buChar char="•"/>
            </a:pPr>
            <a:r>
              <a:rPr lang="en-US" dirty="0"/>
              <a:t>Handbooks</a:t>
            </a:r>
          </a:p>
          <a:p>
            <a:pPr marL="742950" lvl="1" indent="-285750">
              <a:buFont typeface="Arial" panose="020B0604020202020204" pitchFamily="34" charset="0"/>
              <a:buChar char="•"/>
            </a:pPr>
            <a:r>
              <a:rPr lang="en-US" dirty="0"/>
              <a:t>Personal Equipment</a:t>
            </a:r>
          </a:p>
          <a:p>
            <a:pPr marL="742950" lvl="1" indent="-285750">
              <a:buFont typeface="Arial" panose="020B0604020202020204" pitchFamily="34" charset="0"/>
              <a:buChar char="•"/>
            </a:pPr>
            <a:r>
              <a:rPr lang="en-US" dirty="0"/>
              <a:t>Camp/activity fees</a:t>
            </a:r>
          </a:p>
        </p:txBody>
      </p:sp>
    </p:spTree>
    <p:extLst>
      <p:ext uri="{BB962C8B-B14F-4D97-AF65-F5344CB8AC3E}">
        <p14:creationId xmlns:p14="http://schemas.microsoft.com/office/powerpoint/2010/main" val="174245048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Scout Units</a:t>
            </a:r>
          </a:p>
        </p:txBody>
      </p:sp>
      <p:sp>
        <p:nvSpPr>
          <p:cNvPr id="4" name="TextBox 3"/>
          <p:cNvSpPr txBox="1"/>
          <p:nvPr/>
        </p:nvSpPr>
        <p:spPr>
          <a:xfrm>
            <a:off x="968991" y="1752600"/>
            <a:ext cx="6892119" cy="2585323"/>
          </a:xfrm>
          <a:prstGeom prst="rect">
            <a:avLst/>
          </a:prstGeom>
          <a:noFill/>
        </p:spPr>
        <p:txBody>
          <a:bodyPr wrap="square" rtlCol="0">
            <a:spAutoFit/>
          </a:bodyPr>
          <a:lstStyle/>
          <a:p>
            <a:pPr marL="285750" indent="-285750">
              <a:buFont typeface="Arial" panose="020B0604020202020204" pitchFamily="34" charset="0"/>
              <a:buChar char="•"/>
            </a:pPr>
            <a:r>
              <a:rPr lang="en-US" dirty="0"/>
              <a:t>Weekly/monthly/annual dues</a:t>
            </a:r>
          </a:p>
          <a:p>
            <a:pPr marL="285750" indent="-285750">
              <a:buFont typeface="Arial" panose="020B0604020202020204" pitchFamily="34" charset="0"/>
              <a:buChar char="•"/>
            </a:pPr>
            <a:r>
              <a:rPr lang="en-US" dirty="0"/>
              <a:t>Proceeds from APPROVED fundraising projects</a:t>
            </a:r>
          </a:p>
          <a:p>
            <a:pPr lvl="1"/>
            <a:endParaRPr lang="en-US" dirty="0"/>
          </a:p>
          <a:p>
            <a:pPr marL="285750" indent="-285750">
              <a:buFont typeface="Arial" panose="020B0604020202020204" pitchFamily="34" charset="0"/>
              <a:buChar char="•"/>
            </a:pPr>
            <a:r>
              <a:rPr lang="en-US" dirty="0"/>
              <a:t>TO PAY FOR</a:t>
            </a:r>
          </a:p>
          <a:p>
            <a:pPr marL="742950" lvl="1" indent="-285750">
              <a:buFont typeface="Arial" panose="020B0604020202020204" pitchFamily="34" charset="0"/>
              <a:buChar char="•"/>
            </a:pPr>
            <a:r>
              <a:rPr lang="en-US" dirty="0"/>
              <a:t>Camping Equipment</a:t>
            </a:r>
          </a:p>
          <a:p>
            <a:pPr marL="742950" lvl="1" indent="-285750">
              <a:buFont typeface="Arial" panose="020B0604020202020204" pitchFamily="34" charset="0"/>
              <a:buChar char="•"/>
            </a:pPr>
            <a:r>
              <a:rPr lang="en-US" dirty="0"/>
              <a:t>Registration Fees</a:t>
            </a:r>
          </a:p>
          <a:p>
            <a:pPr marL="742950" lvl="1" indent="-285750">
              <a:buFont typeface="Arial" panose="020B0604020202020204" pitchFamily="34" charset="0"/>
              <a:buChar char="•"/>
            </a:pPr>
            <a:r>
              <a:rPr lang="en-US" dirty="0"/>
              <a:t>Uniform Insignia</a:t>
            </a:r>
          </a:p>
          <a:p>
            <a:pPr marL="742950" lvl="1" indent="-285750">
              <a:buFont typeface="Arial" panose="020B0604020202020204" pitchFamily="34" charset="0"/>
              <a:buChar char="•"/>
            </a:pPr>
            <a:r>
              <a:rPr lang="en-US" dirty="0"/>
              <a:t>Special Activities</a:t>
            </a:r>
          </a:p>
          <a:p>
            <a:pPr marL="742950" lvl="1" indent="-285750">
              <a:buFont typeface="Arial" panose="020B0604020202020204" pitchFamily="34" charset="0"/>
              <a:buChar char="•"/>
            </a:pPr>
            <a:r>
              <a:rPr lang="en-US" dirty="0"/>
              <a:t>Program Materials</a:t>
            </a:r>
          </a:p>
        </p:txBody>
      </p:sp>
    </p:spTree>
    <p:extLst>
      <p:ext uri="{BB962C8B-B14F-4D97-AF65-F5344CB8AC3E}">
        <p14:creationId xmlns:p14="http://schemas.microsoft.com/office/powerpoint/2010/main" val="99438277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Chartered Partners</a:t>
            </a:r>
          </a:p>
        </p:txBody>
      </p:sp>
      <p:sp>
        <p:nvSpPr>
          <p:cNvPr id="4" name="TextBox 3"/>
          <p:cNvSpPr txBox="1"/>
          <p:nvPr/>
        </p:nvSpPr>
        <p:spPr>
          <a:xfrm>
            <a:off x="968991" y="1752600"/>
            <a:ext cx="6892119" cy="2031325"/>
          </a:xfrm>
          <a:prstGeom prst="rect">
            <a:avLst/>
          </a:prstGeom>
          <a:noFill/>
        </p:spPr>
        <p:txBody>
          <a:bodyPr wrap="square" rtlCol="0">
            <a:spAutoFit/>
          </a:bodyPr>
          <a:lstStyle/>
          <a:p>
            <a:pPr marL="285750" indent="-285750">
              <a:buFont typeface="Arial" panose="020B0604020202020204" pitchFamily="34" charset="0"/>
              <a:buChar char="•"/>
            </a:pPr>
            <a:r>
              <a:rPr lang="en-US" dirty="0"/>
              <a:t>Each chartered organization using the Scouting program provides a meeting place and adult volunteer leadership for its unit(s). </a:t>
            </a:r>
          </a:p>
          <a:p>
            <a:pPr marL="285750" indent="-285750">
              <a:buFont typeface="Arial" panose="020B0604020202020204" pitchFamily="34" charset="0"/>
              <a:buChar char="•"/>
            </a:pPr>
            <a:r>
              <a:rPr lang="en-US" dirty="0"/>
              <a:t>They pay for the associated utilities and the provide the space to meet. </a:t>
            </a:r>
          </a:p>
          <a:p>
            <a:pPr marL="285750" indent="-285750">
              <a:buFont typeface="Arial" panose="020B0604020202020204" pitchFamily="34" charset="0"/>
              <a:buChar char="•"/>
            </a:pPr>
            <a:r>
              <a:rPr lang="en-US" dirty="0"/>
              <a:t>Some chartered organizations also provide direct assistance with unit related costs like equipment and registration fees.</a:t>
            </a:r>
          </a:p>
        </p:txBody>
      </p:sp>
    </p:spTree>
    <p:extLst>
      <p:ext uri="{BB962C8B-B14F-4D97-AF65-F5344CB8AC3E}">
        <p14:creationId xmlns:p14="http://schemas.microsoft.com/office/powerpoint/2010/main" val="229082903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Old Hickory Council</a:t>
            </a:r>
          </a:p>
        </p:txBody>
      </p:sp>
      <p:sp>
        <p:nvSpPr>
          <p:cNvPr id="4" name="TextBox 3"/>
          <p:cNvSpPr txBox="1"/>
          <p:nvPr/>
        </p:nvSpPr>
        <p:spPr>
          <a:xfrm>
            <a:off x="968991" y="1752600"/>
            <a:ext cx="6892119" cy="4247317"/>
          </a:xfrm>
          <a:prstGeom prst="rect">
            <a:avLst/>
          </a:prstGeom>
          <a:noFill/>
        </p:spPr>
        <p:txBody>
          <a:bodyPr wrap="square" rtlCol="0">
            <a:spAutoFit/>
          </a:bodyPr>
          <a:lstStyle/>
          <a:p>
            <a:pPr marL="285750" indent="-285750">
              <a:buFont typeface="Arial" panose="020B0604020202020204" pitchFamily="34" charset="0"/>
              <a:buChar char="•"/>
            </a:pPr>
            <a:r>
              <a:rPr lang="en-US" dirty="0"/>
              <a:t>Financial resources for the Council come from an annual Friends of Scouting campaign, United Funds, foundation grants, special events, product sales, investment income, trust funds, bequests, and gifts of real and personal property.</a:t>
            </a:r>
          </a:p>
          <a:p>
            <a:pPr marL="285750" indent="-285750">
              <a:buFont typeface="Arial" panose="020B0604020202020204" pitchFamily="34" charset="0"/>
              <a:buChar char="•"/>
            </a:pPr>
            <a:r>
              <a:rPr lang="en-US" dirty="0"/>
              <a:t>No funds are raised from the government, taxes, or United Ways</a:t>
            </a:r>
          </a:p>
          <a:p>
            <a:pPr marL="285750" indent="-285750">
              <a:buFont typeface="Arial" panose="020B0604020202020204" pitchFamily="34" charset="0"/>
              <a:buChar char="•"/>
            </a:pPr>
            <a:r>
              <a:rPr lang="en-US" dirty="0"/>
              <a:t>These funds provide for professional staff supervision, organization of new Scouting units, service for existing units, training of volunteer leaders, and maintenance of council camps. </a:t>
            </a:r>
          </a:p>
          <a:p>
            <a:pPr marL="285750" indent="-285750">
              <a:buFont typeface="Arial" panose="020B0604020202020204" pitchFamily="34" charset="0"/>
              <a:buChar char="•"/>
            </a:pPr>
            <a:r>
              <a:rPr lang="en-US" dirty="0"/>
              <a:t>They also finance the operation of the local council service center, where volunteer leaders can obtain literature, insignia, advancement badges, and other items vital to the program. In addition, the service center maintains advancement and membership records.</a:t>
            </a:r>
          </a:p>
        </p:txBody>
      </p:sp>
    </p:spTree>
    <p:extLst>
      <p:ext uri="{BB962C8B-B14F-4D97-AF65-F5344CB8AC3E}">
        <p14:creationId xmlns:p14="http://schemas.microsoft.com/office/powerpoint/2010/main" val="265962300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Boy Scouts of America (National Organization)</a:t>
            </a:r>
          </a:p>
        </p:txBody>
      </p:sp>
      <p:sp>
        <p:nvSpPr>
          <p:cNvPr id="4" name="TextBox 3"/>
          <p:cNvSpPr txBox="1"/>
          <p:nvPr/>
        </p:nvSpPr>
        <p:spPr>
          <a:xfrm>
            <a:off x="968991" y="1752600"/>
            <a:ext cx="6892119" cy="3416320"/>
          </a:xfrm>
          <a:prstGeom prst="rect">
            <a:avLst/>
          </a:prstGeom>
          <a:noFill/>
        </p:spPr>
        <p:txBody>
          <a:bodyPr wrap="square" rtlCol="0">
            <a:spAutoFit/>
          </a:bodyPr>
          <a:lstStyle/>
          <a:p>
            <a:pPr marL="285750" indent="-285750">
              <a:buFont typeface="Arial" panose="020B0604020202020204" pitchFamily="34" charset="0"/>
              <a:buChar char="•"/>
            </a:pPr>
            <a:r>
              <a:rPr lang="en-US" dirty="0"/>
              <a:t>Funds to support the national organization of the Boy Scouts of America come from registration fees, local council service fees, investment income, Scout Life magazines, sales of uniforms and equipment, and contributions from individuals. </a:t>
            </a:r>
          </a:p>
          <a:p>
            <a:pPr marL="285750" indent="-285750">
              <a:buFont typeface="Arial" panose="020B0604020202020204" pitchFamily="34" charset="0"/>
              <a:buChar char="•"/>
            </a:pPr>
            <a:r>
              <a:rPr lang="en-US" dirty="0"/>
              <a:t>These monies help to deliver the program of the BSA (through 240+ local councils) to chartered organizations that use the Scouting program to meet the needs of local youth.</a:t>
            </a:r>
          </a:p>
          <a:p>
            <a:pPr marL="285750" indent="-285750">
              <a:buFont typeface="Arial" panose="020B0604020202020204" pitchFamily="34" charset="0"/>
              <a:buChar char="•"/>
            </a:pPr>
            <a:r>
              <a:rPr lang="en-US" dirty="0"/>
              <a:t>The national Boy Scouts of America Foundation also provides funding for both local council needs and national organization initiatives. Most of this funding comes from specifically designated gifts made to the foundation by individuals, corporations, and other foundations</a:t>
            </a:r>
          </a:p>
        </p:txBody>
      </p:sp>
    </p:spTree>
    <p:extLst>
      <p:ext uri="{BB962C8B-B14F-4D97-AF65-F5344CB8AC3E}">
        <p14:creationId xmlns:p14="http://schemas.microsoft.com/office/powerpoint/2010/main" val="222092368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0961" name="Rectangle 2"/>
          <p:cNvSpPr>
            <a:spLocks noGrp="1" noChangeArrowheads="1"/>
          </p:cNvSpPr>
          <p:nvPr>
            <p:ph type="title"/>
          </p:nvPr>
        </p:nvSpPr>
        <p:spPr>
          <a:xfrm>
            <a:off x="381000" y="88260"/>
            <a:ext cx="8382000" cy="1143000"/>
          </a:xfrm>
        </p:spPr>
        <p:txBody>
          <a:bodyPr/>
          <a:lstStyle/>
          <a:p>
            <a:pPr algn="l" eaLnBrk="1" hangingPunct="1"/>
            <a:br>
              <a:rPr lang="en-US" dirty="0">
                <a:solidFill>
                  <a:srgbClr val="0000FF"/>
                </a:solidFill>
                <a:latin typeface="Helvetica Neue Bold Condensed" charset="0"/>
                <a:ea typeface="ＭＳ Ｐゴシック" charset="0"/>
                <a:cs typeface="ＭＳ Ｐゴシック" charset="0"/>
              </a:rPr>
            </a:br>
            <a:r>
              <a:rPr lang="en-US" dirty="0">
                <a:solidFill>
                  <a:srgbClr val="0000FF"/>
                </a:solidFill>
                <a:latin typeface="Helvetica Neue Bold Condensed" charset="0"/>
                <a:ea typeface="ＭＳ Ｐゴシック" charset="0"/>
                <a:cs typeface="ＭＳ Ｐゴシック" charset="0"/>
              </a:rPr>
              <a:t>What are the council’s major functions?</a:t>
            </a:r>
          </a:p>
        </p:txBody>
      </p:sp>
      <p:sp>
        <p:nvSpPr>
          <p:cNvPr id="155651" name="Rectangle 3"/>
          <p:cNvSpPr>
            <a:spLocks noGrp="1" noChangeArrowheads="1"/>
          </p:cNvSpPr>
          <p:nvPr>
            <p:ph type="body" idx="1"/>
          </p:nvPr>
        </p:nvSpPr>
        <p:spPr>
          <a:xfrm>
            <a:off x="591960" y="1463975"/>
            <a:ext cx="4419600" cy="4114800"/>
          </a:xfrm>
        </p:spPr>
        <p:txBody>
          <a:bodyPr/>
          <a:lstStyle/>
          <a:p>
            <a:pPr eaLnBrk="1" hangingPunct="1">
              <a:lnSpc>
                <a:spcPct val="90000"/>
              </a:lnSpc>
            </a:pPr>
            <a:r>
              <a:rPr lang="en-US" sz="2000" b="1" dirty="0">
                <a:solidFill>
                  <a:srgbClr val="000090"/>
                </a:solidFill>
                <a:latin typeface="Helvetica Neue" charset="0"/>
                <a:ea typeface="ＭＳ Ｐゴシック" charset="0"/>
                <a:cs typeface="ＭＳ Ｐゴシック" charset="0"/>
              </a:rPr>
              <a:t>Volunteer and professional training</a:t>
            </a:r>
          </a:p>
          <a:p>
            <a:pPr eaLnBrk="1" hangingPunct="1">
              <a:lnSpc>
                <a:spcPct val="90000"/>
              </a:lnSpc>
            </a:pPr>
            <a:r>
              <a:rPr lang="en-US" sz="2000" b="1" dirty="0">
                <a:solidFill>
                  <a:srgbClr val="000090"/>
                </a:solidFill>
                <a:latin typeface="Helvetica Neue" charset="0"/>
                <a:ea typeface="ＭＳ Ｐゴシック" charset="0"/>
                <a:cs typeface="ＭＳ Ｐゴシック" charset="0"/>
              </a:rPr>
              <a:t>Publications and materials</a:t>
            </a:r>
          </a:p>
          <a:p>
            <a:pPr eaLnBrk="1" hangingPunct="1">
              <a:lnSpc>
                <a:spcPct val="90000"/>
              </a:lnSpc>
            </a:pPr>
            <a:r>
              <a:rPr lang="en-US" sz="2000" b="1" dirty="0">
                <a:solidFill>
                  <a:srgbClr val="000090"/>
                </a:solidFill>
                <a:latin typeface="Helvetica Neue" charset="0"/>
                <a:ea typeface="ＭＳ Ｐゴシック" charset="0"/>
                <a:cs typeface="ＭＳ Ｐゴシック" charset="0"/>
              </a:rPr>
              <a:t>Camp Raven Knob and Raven Point; Camp Ranger &amp; Camp Staff</a:t>
            </a:r>
          </a:p>
          <a:p>
            <a:pPr eaLnBrk="1" hangingPunct="1">
              <a:lnSpc>
                <a:spcPct val="90000"/>
              </a:lnSpc>
            </a:pPr>
            <a:r>
              <a:rPr lang="en-US" sz="2000" dirty="0">
                <a:solidFill>
                  <a:srgbClr val="000090"/>
                </a:solidFill>
                <a:latin typeface="Helvetica Neue" charset="0"/>
                <a:ea typeface="ＭＳ Ｐゴシック" charset="0"/>
                <a:cs typeface="ＭＳ Ｐゴシック" charset="0"/>
              </a:rPr>
              <a:t>Fundraising &amp; Capital Projects</a:t>
            </a:r>
            <a:endParaRPr lang="en-US" sz="2000" b="1" dirty="0">
              <a:solidFill>
                <a:srgbClr val="000090"/>
              </a:solidFill>
              <a:latin typeface="Helvetica Neue" charset="0"/>
              <a:ea typeface="ＭＳ Ｐゴシック" charset="0"/>
              <a:cs typeface="ＭＳ Ｐゴシック" charset="0"/>
            </a:endParaRPr>
          </a:p>
          <a:p>
            <a:pPr eaLnBrk="1" hangingPunct="1">
              <a:lnSpc>
                <a:spcPct val="90000"/>
              </a:lnSpc>
            </a:pPr>
            <a:r>
              <a:rPr lang="en-US" sz="2000" b="1" dirty="0">
                <a:solidFill>
                  <a:srgbClr val="000090"/>
                </a:solidFill>
                <a:latin typeface="Helvetica Neue" charset="0"/>
                <a:ea typeface="ＭＳ Ｐゴシック" charset="0"/>
                <a:cs typeface="ＭＳ Ｐゴシック" charset="0"/>
              </a:rPr>
              <a:t>Camperships</a:t>
            </a:r>
          </a:p>
          <a:p>
            <a:pPr eaLnBrk="1" hangingPunct="1">
              <a:lnSpc>
                <a:spcPct val="90000"/>
              </a:lnSpc>
            </a:pPr>
            <a:r>
              <a:rPr lang="en-US" sz="2000" dirty="0">
                <a:solidFill>
                  <a:srgbClr val="000090"/>
                </a:solidFill>
                <a:latin typeface="Helvetica Neue" charset="0"/>
                <a:ea typeface="ＭＳ Ｐゴシック" charset="0"/>
                <a:cs typeface="ＭＳ Ｐゴシック" charset="0"/>
              </a:rPr>
              <a:t>O</a:t>
            </a:r>
            <a:r>
              <a:rPr lang="en-US" sz="2000" b="1" dirty="0">
                <a:solidFill>
                  <a:srgbClr val="000090"/>
                </a:solidFill>
                <a:latin typeface="Helvetica Neue" charset="0"/>
                <a:ea typeface="ＭＳ Ｐゴシック" charset="0"/>
                <a:cs typeface="ＭＳ Ｐゴシック" charset="0"/>
              </a:rPr>
              <a:t>ffice facilities &amp; support staff</a:t>
            </a:r>
          </a:p>
          <a:p>
            <a:pPr eaLnBrk="1" hangingPunct="1">
              <a:lnSpc>
                <a:spcPct val="90000"/>
              </a:lnSpc>
            </a:pPr>
            <a:r>
              <a:rPr lang="en-US" sz="2000" b="1" dirty="0">
                <a:solidFill>
                  <a:srgbClr val="000090"/>
                </a:solidFill>
                <a:latin typeface="Helvetica Neue" charset="0"/>
                <a:ea typeface="ＭＳ Ｐゴシック" charset="0"/>
                <a:cs typeface="ＭＳ Ｐゴシック" charset="0"/>
              </a:rPr>
              <a:t>Relationships/communication</a:t>
            </a:r>
          </a:p>
          <a:p>
            <a:pPr eaLnBrk="1" hangingPunct="1">
              <a:lnSpc>
                <a:spcPct val="90000"/>
              </a:lnSpc>
            </a:pPr>
            <a:r>
              <a:rPr lang="en-US" sz="2000" b="1" dirty="0">
                <a:solidFill>
                  <a:srgbClr val="000090"/>
                </a:solidFill>
                <a:latin typeface="Helvetica Neue" charset="0"/>
                <a:ea typeface="ＭＳ Ｐゴシック" charset="0"/>
                <a:cs typeface="ＭＳ Ｐゴシック" charset="0"/>
              </a:rPr>
              <a:t>Professional field service</a:t>
            </a:r>
          </a:p>
          <a:p>
            <a:pPr eaLnBrk="1" hangingPunct="1">
              <a:lnSpc>
                <a:spcPct val="90000"/>
              </a:lnSpc>
            </a:pPr>
            <a:endParaRPr lang="en-US" sz="2400" dirty="0">
              <a:latin typeface="Helvetica Neue" charset="0"/>
              <a:ea typeface="ＭＳ Ｐゴシック" charset="0"/>
              <a:cs typeface="ＭＳ Ｐゴシック" charset="0"/>
            </a:endParaRPr>
          </a:p>
        </p:txBody>
      </p:sp>
      <p:pic>
        <p:nvPicPr>
          <p:cNvPr id="40963" name="Picture 4" descr="service center.jpg                                             0016006FInternal HD                    BB710662:"/>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262474" y="1009303"/>
            <a:ext cx="3249612" cy="48021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cSld>
  <p:clrMapOvr>
    <a:masterClrMapping/>
  </p:clrMapOvr>
</p:sld>
</file>

<file path=ppt/theme/theme1.xml><?xml version="1.0" encoding="utf-8"?>
<a:theme xmlns:a="http://schemas.openxmlformats.org/drawingml/2006/main" name="Blank Presentation">
  <a:themeElements>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Blank Presentation">
      <a:majorFont>
        <a:latin typeface="Helvetica Neue Black Condensed"/>
        <a:ea typeface=""/>
        <a:cs typeface=""/>
      </a:majorFont>
      <a:minorFont>
        <a:latin typeface="Book Antiqu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1" i="0" u="none" strike="noStrike" cap="none" normalizeH="0" baseline="0">
            <a:ln>
              <a:noFill/>
            </a:ln>
            <a:solidFill>
              <a:schemeClr val="tx1"/>
            </a:solidFill>
            <a:effectLst/>
            <a:latin typeface="Comic Sans MS" pitchFamily="-65"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1" i="0" u="none" strike="noStrike" cap="none" normalizeH="0" baseline="0">
            <a:ln>
              <a:noFill/>
            </a:ln>
            <a:solidFill>
              <a:schemeClr val="tx1"/>
            </a:solidFill>
            <a:effectLst/>
            <a:latin typeface="Comic Sans MS" pitchFamily="-65" charset="0"/>
          </a:defRPr>
        </a:defPPr>
      </a:lstStyle>
    </a:lnDef>
  </a:objectDefaults>
  <a:extraClrSchemeLst>
    <a:extraClrScheme>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lank Presentatio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lank Presentatio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lank Pre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lank Presentatio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lank Presentatio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lank Presentation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lank Presentatio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lank Presentatio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lank Presentatio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lank Presentatio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lank Presentatio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327504C6806C6E4895F160EFA9714469" ma:contentTypeVersion="11" ma:contentTypeDescription="Create a new document." ma:contentTypeScope="" ma:versionID="439ca08aea1131ab00c3af5a779d5516">
  <xsd:schema xmlns:xsd="http://www.w3.org/2001/XMLSchema" xmlns:xs="http://www.w3.org/2001/XMLSchema" xmlns:p="http://schemas.microsoft.com/office/2006/metadata/properties" xmlns:ns3="0c5efacc-d1b6-4ee2-a315-139bd98e48b3" xmlns:ns4="15a6bc86-6d24-4939-ad2e-ec68b936cd00" targetNamespace="http://schemas.microsoft.com/office/2006/metadata/properties" ma:root="true" ma:fieldsID="8231076629d126df39a5c549149f342b" ns3:_="" ns4:_="">
    <xsd:import namespace="0c5efacc-d1b6-4ee2-a315-139bd98e48b3"/>
    <xsd:import namespace="15a6bc86-6d24-4939-ad2e-ec68b936cd00"/>
    <xsd:element name="properties">
      <xsd:complexType>
        <xsd:sequence>
          <xsd:element name="documentManagement">
            <xsd:complexType>
              <xsd:all>
                <xsd:element ref="ns3:MediaServiceMetadata" minOccurs="0"/>
                <xsd:element ref="ns3:MediaServiceFastMetadata" minOccurs="0"/>
                <xsd:element ref="ns4:SharedWithUsers" minOccurs="0"/>
                <xsd:element ref="ns4:SharedWithDetails" minOccurs="0"/>
                <xsd:element ref="ns4:SharingHintHash" minOccurs="0"/>
                <xsd:element ref="ns3:MediaServiceAutoKeyPoints" minOccurs="0"/>
                <xsd:element ref="ns3:MediaServiceKeyPoints" minOccurs="0"/>
                <xsd:element ref="ns3:MediaServiceAutoTags" minOccurs="0"/>
                <xsd:element ref="ns3:MediaServiceOCR" minOccurs="0"/>
                <xsd:element ref="ns3:MediaServiceGenerationTime" minOccurs="0"/>
                <xsd:element ref="ns3: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c5efacc-d1b6-4ee2-a315-139bd98e48b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3" nillable="true" ma:displayName="MediaServiceAutoKeyPoints" ma:hidden="true" ma:internalName="MediaServiceAutoKeyPoints" ma:readOnly="true">
      <xsd:simpleType>
        <xsd:restriction base="dms:Note"/>
      </xsd:simpleType>
    </xsd:element>
    <xsd:element name="MediaServiceKeyPoints" ma:index="14" nillable="true" ma:displayName="KeyPoints" ma:internalName="MediaServiceKeyPoints" ma:readOnly="true">
      <xsd:simpleType>
        <xsd:restriction base="dms:Note">
          <xsd:maxLength value="255"/>
        </xsd:restriction>
      </xsd:simpleType>
    </xsd:element>
    <xsd:element name="MediaServiceAutoTags" ma:index="15" nillable="true" ma:displayName="Tags" ma:internalName="MediaServiceAutoTags"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5a6bc86-6d24-4939-ad2e-ec68b936cd00"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SharingHintHash" ma:index="12"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2906E118-F0EB-4457-9301-388D7B6F032A}">
  <ds:schemaRefs>
    <ds:schemaRef ds:uri="http://schemas.microsoft.com/office/infopath/2007/PartnerControls"/>
    <ds:schemaRef ds:uri="http://purl.org/dc/elements/1.1/"/>
    <ds:schemaRef ds:uri="http://purl.org/dc/dcmitype/"/>
    <ds:schemaRef ds:uri="http://schemas.microsoft.com/office/2006/documentManagement/types"/>
    <ds:schemaRef ds:uri="http://schemas.microsoft.com/office/2006/metadata/properties"/>
    <ds:schemaRef ds:uri="0c5efacc-d1b6-4ee2-a315-139bd98e48b3"/>
    <ds:schemaRef ds:uri="http://www.w3.org/XML/1998/namespace"/>
    <ds:schemaRef ds:uri="http://schemas.openxmlformats.org/package/2006/metadata/core-properties"/>
    <ds:schemaRef ds:uri="15a6bc86-6d24-4939-ad2e-ec68b936cd00"/>
    <ds:schemaRef ds:uri="http://purl.org/dc/terms/"/>
  </ds:schemaRefs>
</ds:datastoreItem>
</file>

<file path=customXml/itemProps2.xml><?xml version="1.0" encoding="utf-8"?>
<ds:datastoreItem xmlns:ds="http://schemas.openxmlformats.org/officeDocument/2006/customXml" ds:itemID="{F1667CD7-77AB-4CD1-A449-39CA4D70B66B}">
  <ds:schemaRefs>
    <ds:schemaRef ds:uri="http://schemas.microsoft.com/sharepoint/v3/contenttype/forms"/>
  </ds:schemaRefs>
</ds:datastoreItem>
</file>

<file path=customXml/itemProps3.xml><?xml version="1.0" encoding="utf-8"?>
<ds:datastoreItem xmlns:ds="http://schemas.openxmlformats.org/officeDocument/2006/customXml" ds:itemID="{F0B81E35-4ECF-4B73-9FD6-768830BF9EB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c5efacc-d1b6-4ee2-a315-139bd98e48b3"/>
    <ds:schemaRef ds:uri="15a6bc86-6d24-4939-ad2e-ec68b936cd0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1699</TotalTime>
  <Words>2096</Words>
  <Application>Microsoft Office PowerPoint</Application>
  <PresentationFormat>On-screen Show (4:3)</PresentationFormat>
  <Paragraphs>159</Paragraphs>
  <Slides>25</Slides>
  <Notes>18</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25</vt:i4>
      </vt:variant>
    </vt:vector>
  </HeadingPairs>
  <TitlesOfParts>
    <vt:vector size="36" baseType="lpstr">
      <vt:lpstr>Arial</vt:lpstr>
      <vt:lpstr>Arial Black</vt:lpstr>
      <vt:lpstr>Book Antiqua</vt:lpstr>
      <vt:lpstr>Calibri</vt:lpstr>
      <vt:lpstr>Helvetica Neue</vt:lpstr>
      <vt:lpstr>Helvetica Neue Black Condensed</vt:lpstr>
      <vt:lpstr>Helvetica Neue Bold Condensed</vt:lpstr>
      <vt:lpstr>Lato</vt:lpstr>
      <vt:lpstr>Times</vt:lpstr>
      <vt:lpstr>Times New Roman</vt:lpstr>
      <vt:lpstr>Blank Presentation</vt:lpstr>
      <vt:lpstr>PowerPoint Presentation</vt:lpstr>
      <vt:lpstr>PowerPoint Presentation</vt:lpstr>
      <vt:lpstr>PowerPoint Presentation</vt:lpstr>
      <vt:lpstr>Youth Members</vt:lpstr>
      <vt:lpstr>Scout Units</vt:lpstr>
      <vt:lpstr>Chartered Partners</vt:lpstr>
      <vt:lpstr>Old Hickory Council</vt:lpstr>
      <vt:lpstr>Boy Scouts of America (National Organization)</vt:lpstr>
      <vt:lpstr> What are the council’s major functions?</vt:lpstr>
      <vt:lpstr>Most families don’t even know what a “council” is, or does – or if having one or not having one is even important!   </vt:lpstr>
      <vt:lpstr>So, What if there were no “Council”?</vt:lpstr>
      <vt:lpstr>PowerPoint Presentation</vt:lpstr>
      <vt:lpstr>PowerPoint Presentation</vt:lpstr>
      <vt:lpstr>Would caring adults still volunteer to help? </vt:lpstr>
      <vt:lpstr>PowerPoint Presentation</vt:lpstr>
      <vt:lpstr>PowerPoint Presentation</vt:lpstr>
      <vt:lpstr>PowerPoint Presentation</vt:lpstr>
      <vt:lpstr>PowerPoint Presentation</vt:lpstr>
      <vt:lpstr>PowerPoint Presentation</vt:lpstr>
      <vt:lpstr>PowerPoint Presentation</vt:lpstr>
      <vt:lpstr>How do we know the council is operated in a sound financial manner and will be good stewards of our money?</vt:lpstr>
      <vt:lpstr>PowerPoint Presentation</vt:lpstr>
      <vt:lpstr>Giving Levels &amp; Recognition</vt:lpstr>
      <vt:lpstr>Golden Eagle Club</vt:lpstr>
      <vt:lpstr>Thank You for Making a Difference!  Questions?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Steven Daniel</dc:creator>
  <cp:lastModifiedBy>J David Gilbert</cp:lastModifiedBy>
  <cp:revision>88</cp:revision>
  <cp:lastPrinted>2012-10-15T14:14:16Z</cp:lastPrinted>
  <dcterms:created xsi:type="dcterms:W3CDTF">2012-08-14T14:36:08Z</dcterms:created>
  <dcterms:modified xsi:type="dcterms:W3CDTF">2024-01-23T21:38:34Z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0x010100327504C6806C6E4895F160EFA9714469</vt:lpwstr>
  </property>
</Properties>
</file>